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8"/>
  </p:notesMasterIdLst>
  <p:sldIdLst>
    <p:sldId id="284" r:id="rId2"/>
    <p:sldId id="285" r:id="rId3"/>
    <p:sldId id="286" r:id="rId4"/>
    <p:sldId id="287" r:id="rId5"/>
    <p:sldId id="288" r:id="rId6"/>
    <p:sldId id="289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宋体" pitchFamily="2" charset="-122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1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0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4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3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2379803"/>
            <a:ext cx="7772400" cy="1470025"/>
          </a:xfrm>
        </p:spPr>
        <p:txBody>
          <a:bodyPr>
            <a:noAutofit/>
          </a:bodyPr>
          <a:lstStyle/>
          <a:p>
            <a:r>
              <a:rPr sz="9600" dirty="0"/>
              <a:t>Le </a:t>
            </a:r>
            <a:r>
              <a:rPr sz="9600" dirty="0" err="1"/>
              <a:t>trajet</a:t>
            </a:r>
            <a:r>
              <a:rPr sz="9600" dirty="0"/>
              <a:t> de </a:t>
            </a:r>
            <a:r>
              <a:rPr sz="9600" dirty="0" err="1"/>
              <a:t>l'eau</a:t>
            </a:r>
            <a:r>
              <a:rPr sz="9600" dirty="0"/>
              <a:t> </a:t>
            </a:r>
            <a:r>
              <a:rPr sz="9600" dirty="0" err="1"/>
              <a:t>domestique</a:t>
            </a:r>
            <a:endParaRPr lang="en-US" sz="9600" dirty="0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I. </a:t>
            </a:r>
            <a:r>
              <a:rPr dirty="0" err="1" smtClean="0">
                <a:solidFill>
                  <a:srgbClr val="00B050"/>
                </a:solidFill>
              </a:rPr>
              <a:t>Qu'est</a:t>
            </a:r>
            <a:r>
              <a:rPr lang="fr-FR" dirty="0" smtClean="0">
                <a:solidFill>
                  <a:srgbClr val="00B050"/>
                </a:solidFill>
              </a:rPr>
              <a:t>-</a:t>
            </a:r>
            <a:r>
              <a:rPr dirty="0" err="1" smtClean="0">
                <a:solidFill>
                  <a:srgbClr val="00B050"/>
                </a:solidFill>
              </a:rPr>
              <a:t>ce</a:t>
            </a:r>
            <a:r>
              <a:rPr dirty="0" smtClean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que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l'eau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domestique</a:t>
            </a:r>
            <a:r>
              <a:rPr dirty="0">
                <a:solidFill>
                  <a:srgbClr val="00B050"/>
                </a:solidFill>
              </a:rPr>
              <a:t>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-93864" y="936819"/>
            <a:ext cx="9201126" cy="4525963"/>
          </a:xfrm>
        </p:spPr>
        <p:txBody>
          <a:bodyPr/>
          <a:lstStyle/>
          <a:p>
            <a:pPr lvl="0">
              <a:buNone/>
            </a:pPr>
            <a:r>
              <a:rPr sz="3000" dirty="0" err="1"/>
              <a:t>L'eau</a:t>
            </a:r>
            <a:r>
              <a:rPr sz="3000" dirty="0"/>
              <a:t> </a:t>
            </a:r>
            <a:r>
              <a:rPr sz="3000" dirty="0" err="1"/>
              <a:t>domestique</a:t>
            </a:r>
            <a:r>
              <a:rPr sz="3000" dirty="0"/>
              <a:t> </a:t>
            </a:r>
            <a:r>
              <a:rPr sz="3000" dirty="0" err="1"/>
              <a:t>c'est</a:t>
            </a:r>
            <a:r>
              <a:rPr sz="3000" dirty="0"/>
              <a:t> </a:t>
            </a:r>
            <a:r>
              <a:rPr sz="3000" dirty="0" err="1"/>
              <a:t>une</a:t>
            </a:r>
            <a:r>
              <a:rPr sz="3000" dirty="0"/>
              <a:t> eau qui </a:t>
            </a:r>
            <a:r>
              <a:rPr sz="3000"/>
              <a:t>a </a:t>
            </a:r>
            <a:r>
              <a:rPr sz="3000" smtClean="0"/>
              <a:t>subi </a:t>
            </a:r>
            <a:r>
              <a:rPr sz="3000" dirty="0"/>
              <a:t>un cycle de </a:t>
            </a:r>
            <a:r>
              <a:rPr sz="3000" dirty="0" err="1"/>
              <a:t>traitement</a:t>
            </a:r>
            <a:r>
              <a:rPr sz="3000" dirty="0"/>
              <a:t> </a:t>
            </a:r>
            <a:r>
              <a:rPr sz="3000" dirty="0" err="1"/>
              <a:t>avant</a:t>
            </a:r>
            <a:r>
              <a:rPr sz="3000" dirty="0"/>
              <a:t> de </a:t>
            </a:r>
            <a:r>
              <a:rPr sz="3000" dirty="0" err="1"/>
              <a:t>sortir</a:t>
            </a:r>
            <a:r>
              <a:rPr sz="3000" dirty="0"/>
              <a:t> de </a:t>
            </a:r>
            <a:r>
              <a:rPr sz="3000" dirty="0" err="1"/>
              <a:t>notre</a:t>
            </a:r>
            <a:r>
              <a:rPr sz="3000" dirty="0"/>
              <a:t> </a:t>
            </a:r>
            <a:r>
              <a:rPr sz="3000" dirty="0" err="1"/>
              <a:t>robinet</a:t>
            </a:r>
            <a:r>
              <a:rPr sz="3000" dirty="0" smtClean="0"/>
              <a:t>.</a:t>
            </a:r>
            <a:endParaRPr lang="fr-FR" sz="3000" dirty="0" smtClean="0"/>
          </a:p>
          <a:p>
            <a:pPr lvl="0">
              <a:buNone/>
            </a:pPr>
            <a:r>
              <a:rPr sz="3000" dirty="0" smtClean="0"/>
              <a:t> </a:t>
            </a:r>
            <a:r>
              <a:rPr sz="3000" dirty="0" err="1"/>
              <a:t>L'eau</a:t>
            </a:r>
            <a:r>
              <a:rPr sz="3000" dirty="0"/>
              <a:t> </a:t>
            </a:r>
            <a:r>
              <a:rPr sz="3000" dirty="0" err="1"/>
              <a:t>domestique</a:t>
            </a:r>
            <a:r>
              <a:rPr sz="3000" dirty="0"/>
              <a:t> </a:t>
            </a:r>
            <a:r>
              <a:rPr sz="3000" dirty="0" err="1"/>
              <a:t>c'est</a:t>
            </a:r>
            <a:r>
              <a:rPr sz="3000" dirty="0"/>
              <a:t> </a:t>
            </a:r>
            <a:r>
              <a:rPr sz="3000" dirty="0" err="1"/>
              <a:t>une</a:t>
            </a:r>
            <a:r>
              <a:rPr sz="3000" dirty="0"/>
              <a:t> eau qui </a:t>
            </a:r>
            <a:r>
              <a:rPr sz="3000" dirty="0" err="1"/>
              <a:t>peut</a:t>
            </a:r>
            <a:r>
              <a:rPr sz="3000" dirty="0"/>
              <a:t> </a:t>
            </a:r>
            <a:r>
              <a:rPr sz="3000" dirty="0" err="1"/>
              <a:t>être</a:t>
            </a:r>
            <a:r>
              <a:rPr sz="3000" dirty="0"/>
              <a:t> </a:t>
            </a:r>
            <a:r>
              <a:rPr sz="3000" dirty="0" err="1" smtClean="0"/>
              <a:t>utilis</a:t>
            </a:r>
            <a:r>
              <a:rPr lang="fr-FR" sz="3000" dirty="0" err="1" smtClean="0"/>
              <a:t>ée</a:t>
            </a:r>
            <a:r>
              <a:rPr sz="3000" dirty="0" smtClean="0"/>
              <a:t> </a:t>
            </a:r>
            <a:r>
              <a:rPr sz="3000" dirty="0"/>
              <a:t>pour faire (les </a:t>
            </a:r>
            <a:r>
              <a:rPr sz="3000" dirty="0" smtClean="0"/>
              <a:t>t</a:t>
            </a:r>
            <a:r>
              <a:rPr lang="fr-FR" sz="3000" dirty="0" smtClean="0"/>
              <a:t>â</a:t>
            </a:r>
            <a:r>
              <a:rPr sz="3000" dirty="0" err="1" smtClean="0"/>
              <a:t>che</a:t>
            </a:r>
            <a:r>
              <a:rPr lang="fr-FR" sz="3000" dirty="0" smtClean="0"/>
              <a:t>s</a:t>
            </a:r>
            <a:r>
              <a:rPr sz="3000" dirty="0" smtClean="0"/>
              <a:t> </a:t>
            </a:r>
            <a:r>
              <a:rPr sz="3000" dirty="0" err="1" smtClean="0"/>
              <a:t>ménagère</a:t>
            </a:r>
            <a:r>
              <a:rPr lang="fr-FR" sz="3000" dirty="0" smtClean="0"/>
              <a:t>s</a:t>
            </a:r>
            <a:r>
              <a:rPr sz="3000" dirty="0" smtClean="0"/>
              <a:t>, </a:t>
            </a:r>
            <a:r>
              <a:rPr sz="3000" dirty="0"/>
              <a:t>se laver ...)</a:t>
            </a:r>
            <a:endParaRPr sz="3000"/>
          </a:p>
        </p:txBody>
      </p:sp>
      <p:pic>
        <p:nvPicPr>
          <p:cNvPr id="2097152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634" y="3429000"/>
            <a:ext cx="5118408" cy="282248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447188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II. </a:t>
            </a:r>
            <a:r>
              <a:rPr dirty="0" err="1" smtClean="0">
                <a:solidFill>
                  <a:srgbClr val="00B050"/>
                </a:solidFill>
              </a:rPr>
              <a:t>D'où</a:t>
            </a:r>
            <a:r>
              <a:rPr dirty="0" smtClean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vient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l'eau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domestique</a:t>
            </a:r>
            <a:r>
              <a:rPr dirty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199835" y="1276872"/>
            <a:ext cx="8944165" cy="4893019"/>
          </a:xfrm>
        </p:spPr>
        <p:txBody>
          <a:bodyPr>
            <a:normAutofit fontScale="93750"/>
          </a:bodyPr>
          <a:lstStyle/>
          <a:p>
            <a:r>
              <a:rPr dirty="0" err="1"/>
              <a:t>L'eau</a:t>
            </a:r>
            <a:r>
              <a:rPr dirty="0"/>
              <a:t> </a:t>
            </a:r>
            <a:r>
              <a:rPr dirty="0" err="1"/>
              <a:t>domestique</a:t>
            </a:r>
            <a:r>
              <a:rPr dirty="0"/>
              <a:t> </a:t>
            </a:r>
            <a:r>
              <a:rPr dirty="0" err="1"/>
              <a:t>vient</a:t>
            </a:r>
            <a:r>
              <a:rPr dirty="0"/>
              <a:t> des </a:t>
            </a:r>
            <a:r>
              <a:rPr dirty="0" err="1" smtClean="0"/>
              <a:t>nappes</a:t>
            </a:r>
            <a:r>
              <a:rPr lang="fr-FR" dirty="0" smtClean="0"/>
              <a:t> </a:t>
            </a:r>
            <a:r>
              <a:rPr err="1" smtClean="0"/>
              <a:t>souterraines</a:t>
            </a:r>
            <a:r>
              <a:rPr smtClean="0"/>
              <a:t>,</a:t>
            </a:r>
            <a:r>
              <a:rPr lang="fr-FR" dirty="0" smtClean="0"/>
              <a:t> </a:t>
            </a:r>
            <a:r>
              <a:rPr smtClean="0"/>
              <a:t>des </a:t>
            </a:r>
            <a:r>
              <a:rPr dirty="0" err="1" smtClean="0"/>
              <a:t>rivière</a:t>
            </a:r>
            <a:r>
              <a:rPr lang="fr-FR" dirty="0" smtClean="0"/>
              <a:t>s</a:t>
            </a:r>
            <a:r>
              <a:rPr smtClean="0"/>
              <a:t>,</a:t>
            </a:r>
            <a:r>
              <a:rPr lang="fr-FR" dirty="0" smtClean="0"/>
              <a:t> </a:t>
            </a:r>
            <a:r>
              <a:rPr smtClean="0"/>
              <a:t>des </a:t>
            </a:r>
            <a:r>
              <a:rPr dirty="0" err="1"/>
              <a:t>fleuves</a:t>
            </a:r>
            <a:r>
              <a:rPr dirty="0"/>
              <a:t>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dirty="0" smtClean="0"/>
              <a:t>Elle </a:t>
            </a:r>
            <a:r>
              <a:rPr lang="fr-FR" dirty="0" smtClean="0"/>
              <a:t>est amenée vers une </a:t>
            </a:r>
            <a:r>
              <a:rPr dirty="0" err="1" smtClean="0"/>
              <a:t>usine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 smtClean="0"/>
              <a:t>traitement</a:t>
            </a:r>
            <a:r>
              <a:rPr lang="fr-FR" dirty="0" smtClean="0"/>
              <a:t> des eaux</a:t>
            </a:r>
            <a:r>
              <a:rPr dirty="0" smtClean="0"/>
              <a:t>. </a:t>
            </a:r>
            <a:r>
              <a:rPr dirty="0"/>
              <a:t>On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donc</a:t>
            </a:r>
            <a:r>
              <a:rPr dirty="0"/>
              <a:t> la </a:t>
            </a:r>
            <a:r>
              <a:rPr dirty="0" err="1"/>
              <a:t>boire</a:t>
            </a:r>
            <a:r>
              <a:rPr dirty="0"/>
              <a:t> </a:t>
            </a:r>
            <a:r>
              <a:rPr dirty="0" err="1"/>
              <a:t>puisqu'elle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pure</a:t>
            </a:r>
            <a:r>
              <a:rPr dirty="0" smtClean="0"/>
              <a:t>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</a:t>
            </a:r>
            <a:r>
              <a:rPr dirty="0" err="1" smtClean="0"/>
              <a:t>lle</a:t>
            </a:r>
            <a:r>
              <a:rPr dirty="0" smtClean="0"/>
              <a:t> </a:t>
            </a:r>
            <a:r>
              <a:rPr dirty="0" err="1"/>
              <a:t>va</a:t>
            </a:r>
            <a:r>
              <a:rPr dirty="0"/>
              <a:t> </a:t>
            </a:r>
            <a:r>
              <a:rPr dirty="0" err="1"/>
              <a:t>ensuite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un </a:t>
            </a:r>
            <a:r>
              <a:rPr dirty="0" err="1" smtClean="0"/>
              <a:t>ch</a:t>
            </a:r>
            <a:r>
              <a:rPr lang="fr-FR" dirty="0" smtClean="0"/>
              <a:t>â</a:t>
            </a:r>
            <a:r>
              <a:rPr dirty="0" err="1" smtClean="0"/>
              <a:t>teau</a:t>
            </a:r>
            <a:r>
              <a:rPr dirty="0" smtClean="0"/>
              <a:t> </a:t>
            </a:r>
            <a:r>
              <a:rPr lang="fr-FR" dirty="0" smtClean="0"/>
              <a:t>d’eau </a:t>
            </a:r>
            <a:r>
              <a:rPr dirty="0" smtClean="0"/>
              <a:t>pour </a:t>
            </a:r>
            <a:r>
              <a:rPr dirty="0" err="1" smtClean="0"/>
              <a:t>être</a:t>
            </a:r>
            <a:r>
              <a:rPr dirty="0" smtClean="0"/>
              <a:t> stock</a:t>
            </a:r>
            <a:r>
              <a:rPr lang="fr-FR" dirty="0" err="1" smtClean="0"/>
              <a:t>ée</a:t>
            </a:r>
            <a:r>
              <a:rPr lang="fr-FR" dirty="0" smtClean="0"/>
              <a:t> puis elle </a:t>
            </a:r>
            <a:r>
              <a:rPr dirty="0" err="1" smtClean="0"/>
              <a:t>est</a:t>
            </a:r>
            <a:r>
              <a:rPr dirty="0" smtClean="0"/>
              <a:t> </a:t>
            </a:r>
            <a:r>
              <a:rPr dirty="0" err="1" smtClean="0"/>
              <a:t>distribu</a:t>
            </a:r>
            <a:r>
              <a:rPr lang="fr-FR" dirty="0" err="1" smtClean="0"/>
              <a:t>ée</a:t>
            </a:r>
            <a:r>
              <a:rPr dirty="0" smtClean="0"/>
              <a:t> </a:t>
            </a:r>
            <a:r>
              <a:rPr lang="fr-FR" dirty="0" smtClean="0"/>
              <a:t>par</a:t>
            </a:r>
            <a:r>
              <a:rPr dirty="0" smtClean="0"/>
              <a:t> </a:t>
            </a:r>
            <a:r>
              <a:rPr dirty="0"/>
              <a:t>des </a:t>
            </a:r>
            <a:r>
              <a:rPr dirty="0" err="1"/>
              <a:t>canalisations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les </a:t>
            </a:r>
            <a:r>
              <a:rPr dirty="0" err="1"/>
              <a:t>maisons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les </a:t>
            </a:r>
            <a:r>
              <a:rPr dirty="0" err="1"/>
              <a:t>usines</a:t>
            </a:r>
            <a:r>
              <a:rPr dirty="0"/>
              <a:t>.</a:t>
            </a:r>
          </a:p>
        </p:txBody>
      </p:sp>
      <p:pic>
        <p:nvPicPr>
          <p:cNvPr id="209715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77306">
            <a:off x="4719552" y="9649726"/>
            <a:ext cx="4846948" cy="229546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457200" y="817442"/>
            <a:ext cx="7072592" cy="60019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 </a:t>
            </a:r>
          </a:p>
        </p:txBody>
      </p:sp>
      <p:pic>
        <p:nvPicPr>
          <p:cNvPr id="2097154" name="Imag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3145728" name="Connecteur droit avec flèche 5"/>
          <p:cNvCxnSpPr>
            <a:cxnSpLocks/>
          </p:cNvCxnSpPr>
          <p:nvPr/>
        </p:nvCxnSpPr>
        <p:spPr>
          <a:xfrm flipV="1">
            <a:off x="3011055" y="2299855"/>
            <a:ext cx="665018" cy="1570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29" name="Connecteur droit avec flèche 6"/>
          <p:cNvCxnSpPr>
            <a:cxnSpLocks/>
          </p:cNvCxnSpPr>
          <p:nvPr/>
        </p:nvCxnSpPr>
        <p:spPr>
          <a:xfrm flipV="1">
            <a:off x="3676073" y="2452256"/>
            <a:ext cx="152400" cy="2045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0" name="Connecteur droit avec flèche 9"/>
          <p:cNvCxnSpPr>
            <a:cxnSpLocks/>
          </p:cNvCxnSpPr>
          <p:nvPr/>
        </p:nvCxnSpPr>
        <p:spPr>
          <a:xfrm>
            <a:off x="4230255" y="1921164"/>
            <a:ext cx="3140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1" name="Connecteur droit avec flèche 10"/>
          <p:cNvCxnSpPr>
            <a:cxnSpLocks/>
          </p:cNvCxnSpPr>
          <p:nvPr/>
        </p:nvCxnSpPr>
        <p:spPr>
          <a:xfrm>
            <a:off x="5440218" y="1921164"/>
            <a:ext cx="50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2" name="Connecteur droit avec flèche 12"/>
          <p:cNvCxnSpPr>
            <a:cxnSpLocks/>
          </p:cNvCxnSpPr>
          <p:nvPr/>
        </p:nvCxnSpPr>
        <p:spPr>
          <a:xfrm>
            <a:off x="5440216" y="2452255"/>
            <a:ext cx="520469" cy="562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8598" name="ZoneTexte 1048597"/>
          <p:cNvSpPr txBox="1"/>
          <p:nvPr/>
        </p:nvSpPr>
        <p:spPr>
          <a:xfrm>
            <a:off x="2155971" y="5403335"/>
            <a:ext cx="1596302" cy="307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100">
                <a:solidFill>
                  <a:srgbClr val="000000"/>
                </a:solidFill>
              </a:rPr>
              <a:t>Nappe souterraine</a:t>
            </a:r>
            <a:endParaRPr lang="fr-FR" sz="1100">
              <a:solidFill>
                <a:srgbClr val="000000"/>
              </a:solidFill>
            </a:endParaRPr>
          </a:p>
        </p:txBody>
      </p:sp>
      <p:sp>
        <p:nvSpPr>
          <p:cNvPr id="1048599" name="ZoneTexte 1048598"/>
          <p:cNvSpPr txBox="1"/>
          <p:nvPr/>
        </p:nvSpPr>
        <p:spPr>
          <a:xfrm>
            <a:off x="2951258" y="964507"/>
            <a:ext cx="1593032" cy="49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100">
                <a:solidFill>
                  <a:srgbClr val="000000"/>
                </a:solidFill>
              </a:rPr>
              <a:t>Usine de traitement </a:t>
            </a:r>
            <a:endParaRPr lang="fr-FR" sz="1100">
              <a:solidFill>
                <a:srgbClr val="000000"/>
              </a:solidFill>
            </a:endParaRPr>
          </a:p>
          <a:p>
            <a:r>
              <a:rPr lang="en-US" altLang="fr-FR" sz="1100">
                <a:solidFill>
                  <a:srgbClr val="000000"/>
                </a:solidFill>
              </a:rPr>
              <a:t>des eaux usées </a:t>
            </a:r>
            <a:endParaRPr lang="fr-FR" sz="1100">
              <a:solidFill>
                <a:srgbClr val="000000"/>
              </a:solidFill>
            </a:endParaRPr>
          </a:p>
        </p:txBody>
      </p:sp>
      <p:sp>
        <p:nvSpPr>
          <p:cNvPr id="1048600" name="ZoneTexte 1048599"/>
          <p:cNvSpPr txBox="1"/>
          <p:nvPr/>
        </p:nvSpPr>
        <p:spPr>
          <a:xfrm>
            <a:off x="4257925" y="2452255"/>
            <a:ext cx="1436292" cy="2946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100">
                <a:solidFill>
                  <a:srgbClr val="000000"/>
                </a:solidFill>
              </a:rPr>
              <a:t>Château d'eau</a:t>
            </a:r>
            <a:endParaRPr lang="fr-FR" sz="1100">
              <a:solidFill>
                <a:srgbClr val="000000"/>
              </a:solidFill>
            </a:endParaRPr>
          </a:p>
        </p:txBody>
      </p:sp>
      <p:sp>
        <p:nvSpPr>
          <p:cNvPr id="1048601" name="ZoneTexte 1048600"/>
          <p:cNvSpPr txBox="1"/>
          <p:nvPr/>
        </p:nvSpPr>
        <p:spPr>
          <a:xfrm>
            <a:off x="5948218" y="2452256"/>
            <a:ext cx="822762" cy="307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100">
                <a:solidFill>
                  <a:srgbClr val="000000"/>
                </a:solidFill>
              </a:rPr>
              <a:t>Maison</a:t>
            </a:r>
            <a:endParaRPr lang="fr-FR" sz="1100">
              <a:solidFill>
                <a:srgbClr val="000000"/>
              </a:solidFill>
            </a:endParaRPr>
          </a:p>
        </p:txBody>
      </p:sp>
      <p:sp>
        <p:nvSpPr>
          <p:cNvPr id="1048602" name="ZoneTexte 1048601"/>
          <p:cNvSpPr txBox="1"/>
          <p:nvPr/>
        </p:nvSpPr>
        <p:spPr>
          <a:xfrm>
            <a:off x="6051307" y="3555841"/>
            <a:ext cx="1181152" cy="307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100">
                <a:solidFill>
                  <a:srgbClr val="000000"/>
                </a:solidFill>
              </a:rPr>
              <a:t>Usine</a:t>
            </a:r>
            <a:endParaRPr lang="fr-FR"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457200" y="-42985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III. </a:t>
            </a:r>
            <a:r>
              <a:rPr dirty="0" err="1" smtClean="0">
                <a:solidFill>
                  <a:srgbClr val="00B050"/>
                </a:solidFill>
              </a:rPr>
              <a:t>Où</a:t>
            </a:r>
            <a:r>
              <a:rPr dirty="0" smtClean="0">
                <a:solidFill>
                  <a:srgbClr val="00B050"/>
                </a:solidFill>
              </a:rPr>
              <a:t> </a:t>
            </a:r>
            <a:r>
              <a:rPr dirty="0" err="1" smtClean="0">
                <a:solidFill>
                  <a:srgbClr val="00B050"/>
                </a:solidFill>
              </a:rPr>
              <a:t>va</a:t>
            </a:r>
            <a:r>
              <a:rPr lang="fr-FR" dirty="0" smtClean="0">
                <a:solidFill>
                  <a:srgbClr val="00B050"/>
                </a:solidFill>
              </a:rPr>
              <a:t>-</a:t>
            </a:r>
            <a:r>
              <a:rPr dirty="0" smtClean="0">
                <a:solidFill>
                  <a:srgbClr val="00B050"/>
                </a:solidFill>
              </a:rPr>
              <a:t>t-</a:t>
            </a:r>
            <a:r>
              <a:rPr dirty="0" err="1" smtClean="0">
                <a:solidFill>
                  <a:srgbClr val="00B050"/>
                </a:solidFill>
              </a:rPr>
              <a:t>elle</a:t>
            </a:r>
            <a:r>
              <a:rPr dirty="0" smtClean="0">
                <a:solidFill>
                  <a:srgbClr val="00B050"/>
                </a:solidFill>
              </a:rPr>
              <a:t> </a:t>
            </a:r>
            <a:r>
              <a:rPr dirty="0">
                <a:solidFill>
                  <a:srgbClr val="00B050"/>
                </a:solidFill>
              </a:rPr>
              <a:t>après </a:t>
            </a:r>
            <a:r>
              <a:rPr dirty="0" err="1">
                <a:solidFill>
                  <a:srgbClr val="00B050"/>
                </a:solidFill>
              </a:rPr>
              <a:t>utilisation</a:t>
            </a:r>
            <a:r>
              <a:rPr dirty="0">
                <a:solidFill>
                  <a:srgbClr val="00B050"/>
                </a:solidFill>
              </a:rPr>
              <a:t>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457199" y="941545"/>
            <a:ext cx="8226573" cy="4527477"/>
          </a:xfrm>
        </p:spPr>
        <p:txBody>
          <a:bodyPr/>
          <a:lstStyle/>
          <a:p>
            <a:pPr lvl="0">
              <a:buNone/>
            </a:pPr>
            <a:r>
              <a:rPr sz="3000" dirty="0"/>
              <a:t>Après </a:t>
            </a:r>
            <a:r>
              <a:rPr sz="3000" dirty="0" err="1"/>
              <a:t>avoir</a:t>
            </a:r>
            <a:r>
              <a:rPr sz="3000" dirty="0"/>
              <a:t> </a:t>
            </a:r>
            <a:r>
              <a:rPr sz="3000" dirty="0" err="1"/>
              <a:t>été</a:t>
            </a:r>
            <a:r>
              <a:rPr sz="3000" dirty="0"/>
              <a:t> </a:t>
            </a:r>
            <a:r>
              <a:rPr sz="3000" dirty="0" err="1" smtClean="0"/>
              <a:t>utilis</a:t>
            </a:r>
            <a:r>
              <a:rPr lang="fr-FR" sz="3000" dirty="0" err="1" smtClean="0"/>
              <a:t>ée</a:t>
            </a:r>
            <a:r>
              <a:rPr sz="3000" dirty="0" smtClean="0"/>
              <a:t> </a:t>
            </a:r>
            <a:r>
              <a:rPr sz="3000" dirty="0" err="1"/>
              <a:t>elle</a:t>
            </a:r>
            <a:r>
              <a:rPr sz="3000" dirty="0"/>
              <a:t> </a:t>
            </a:r>
            <a:r>
              <a:rPr sz="3000" dirty="0" err="1"/>
              <a:t>va</a:t>
            </a:r>
            <a:r>
              <a:rPr sz="3000" dirty="0"/>
              <a:t> </a:t>
            </a:r>
            <a:r>
              <a:rPr sz="3000" dirty="0" err="1"/>
              <a:t>dans</a:t>
            </a:r>
            <a:r>
              <a:rPr sz="3000" dirty="0"/>
              <a:t> </a:t>
            </a:r>
            <a:r>
              <a:rPr sz="3000"/>
              <a:t>les </a:t>
            </a:r>
            <a:r>
              <a:rPr sz="3000" smtClean="0"/>
              <a:t>égo</a:t>
            </a:r>
            <a:r>
              <a:rPr lang="fr-FR" sz="3000" dirty="0" smtClean="0"/>
              <a:t>û</a:t>
            </a:r>
            <a:r>
              <a:rPr sz="3000" smtClean="0"/>
              <a:t>ts</a:t>
            </a:r>
            <a:endParaRPr lang="fr-FR" sz="3000" dirty="0" smtClean="0"/>
          </a:p>
          <a:p>
            <a:pPr lvl="0">
              <a:buNone/>
            </a:pPr>
            <a:r>
              <a:rPr sz="3000" dirty="0" err="1" smtClean="0"/>
              <a:t>puis</a:t>
            </a:r>
            <a:r>
              <a:rPr sz="3000" dirty="0" smtClean="0"/>
              <a:t> </a:t>
            </a:r>
            <a:r>
              <a:rPr sz="3000" dirty="0" err="1"/>
              <a:t>dans</a:t>
            </a:r>
            <a:r>
              <a:rPr sz="3000" dirty="0"/>
              <a:t> </a:t>
            </a:r>
            <a:r>
              <a:rPr sz="3000" dirty="0" err="1"/>
              <a:t>une</a:t>
            </a:r>
            <a:r>
              <a:rPr sz="3000" dirty="0"/>
              <a:t> station </a:t>
            </a:r>
            <a:r>
              <a:rPr sz="3000" dirty="0" err="1" smtClean="0"/>
              <a:t>d'épuration</a:t>
            </a:r>
            <a:r>
              <a:rPr sz="3000" dirty="0" smtClean="0"/>
              <a:t> </a:t>
            </a:r>
            <a:r>
              <a:rPr sz="3000" dirty="0" err="1"/>
              <a:t>avant</a:t>
            </a:r>
            <a:r>
              <a:rPr sz="3000" dirty="0"/>
              <a:t> </a:t>
            </a:r>
            <a:r>
              <a:rPr sz="3000" dirty="0" smtClean="0"/>
              <a:t>de</a:t>
            </a:r>
            <a:endParaRPr lang="fr-FR" sz="3000" dirty="0" smtClean="0"/>
          </a:p>
          <a:p>
            <a:pPr lvl="0">
              <a:buNone/>
            </a:pPr>
            <a:r>
              <a:rPr sz="3000" dirty="0" err="1" smtClean="0"/>
              <a:t>retourn</a:t>
            </a:r>
            <a:r>
              <a:rPr lang="fr-FR" sz="3000" dirty="0" smtClean="0"/>
              <a:t>er</a:t>
            </a:r>
            <a:r>
              <a:rPr sz="3000" dirty="0" smtClean="0"/>
              <a:t> </a:t>
            </a:r>
            <a:r>
              <a:rPr sz="3000" dirty="0" err="1"/>
              <a:t>dans</a:t>
            </a:r>
            <a:r>
              <a:rPr sz="3000" dirty="0"/>
              <a:t> la </a:t>
            </a:r>
            <a:r>
              <a:rPr sz="3000" dirty="0" err="1"/>
              <a:t>rivière</a:t>
            </a:r>
            <a:r>
              <a:rPr sz="3000" dirty="0"/>
              <a:t> </a:t>
            </a:r>
            <a:r>
              <a:rPr sz="3000" dirty="0" smtClean="0"/>
              <a:t>o</a:t>
            </a:r>
            <a:r>
              <a:rPr lang="fr-FR" sz="3000" dirty="0" smtClean="0"/>
              <a:t>ù</a:t>
            </a:r>
            <a:r>
              <a:rPr sz="3000" dirty="0" smtClean="0"/>
              <a:t> </a:t>
            </a:r>
            <a:r>
              <a:rPr sz="3000" dirty="0" err="1"/>
              <a:t>elle</a:t>
            </a:r>
            <a:r>
              <a:rPr sz="3000" dirty="0"/>
              <a:t> </a:t>
            </a:r>
            <a:r>
              <a:rPr sz="3000" dirty="0" err="1"/>
              <a:t>n'est</a:t>
            </a:r>
            <a:r>
              <a:rPr sz="3000" dirty="0"/>
              <a:t> </a:t>
            </a:r>
            <a:r>
              <a:rPr sz="3000" dirty="0" smtClean="0"/>
              <a:t>pas</a:t>
            </a:r>
            <a:endParaRPr lang="fr-FR" sz="3000" dirty="0" smtClean="0"/>
          </a:p>
          <a:p>
            <a:pPr lvl="0">
              <a:buNone/>
            </a:pPr>
            <a:r>
              <a:rPr sz="3000" dirty="0" err="1" smtClean="0"/>
              <a:t>totalement</a:t>
            </a:r>
            <a:r>
              <a:rPr sz="3000" dirty="0" smtClean="0"/>
              <a:t> </a:t>
            </a:r>
            <a:r>
              <a:rPr sz="3000" dirty="0" err="1" smtClean="0"/>
              <a:t>pur</a:t>
            </a:r>
            <a:r>
              <a:rPr lang="fr-FR" sz="3000" dirty="0" smtClean="0"/>
              <a:t>e</a:t>
            </a:r>
            <a:r>
              <a:rPr sz="3000" dirty="0" smtClean="0"/>
              <a:t>. </a:t>
            </a:r>
            <a:endParaRPr sz="3000" dirty="0"/>
          </a:p>
        </p:txBody>
      </p:sp>
      <p:pic>
        <p:nvPicPr>
          <p:cNvPr id="2097155" name="Picture"/>
          <p:cNvPicPr>
            <a:picLocks noChangeAspect="1"/>
          </p:cNvPicPr>
          <p:nvPr/>
        </p:nvPicPr>
        <p:blipFill>
          <a:blip r:embed="rId2"/>
          <a:srcRect r="34686"/>
          <a:stretch>
            <a:fillRect/>
          </a:stretch>
        </p:blipFill>
        <p:spPr>
          <a:xfrm>
            <a:off x="3829231" y="2859437"/>
            <a:ext cx="4470480" cy="345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336900" y="1502192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t> </a:t>
            </a:r>
            <a:endParaRPr lang="zh-CN" altLang="en-US" dirty="0"/>
          </a:p>
          <a:p>
            <a:pPr lvl="0" algn="ctr">
              <a:buNone/>
            </a:pPr>
            <a:r>
              <a:rPr lang="fr-FR" dirty="0" smtClean="0"/>
              <a:t>Ce diaporama a été réalisé par:</a:t>
            </a:r>
          </a:p>
          <a:p>
            <a:pPr lvl="0" algn="ctr">
              <a:buNone/>
            </a:pPr>
            <a:r>
              <a:rPr lang="en-US" dirty="0" smtClean="0"/>
              <a:t>Marie V. – Hugo L. – </a:t>
            </a:r>
            <a:r>
              <a:rPr lang="en-US" dirty="0" err="1" smtClean="0"/>
              <a:t>Cécilia</a:t>
            </a:r>
            <a:r>
              <a:rPr lang="en-US" dirty="0" smtClean="0"/>
              <a:t> P. </a:t>
            </a:r>
            <a:endParaRPr lang="en-US" dirty="0" smtClean="0"/>
          </a:p>
          <a:p>
            <a:pPr lvl="0" algn="ctr">
              <a:buNone/>
            </a:pPr>
            <a:r>
              <a:rPr lang="en-US" dirty="0" err="1" smtClean="0"/>
              <a:t>Élèves</a:t>
            </a:r>
            <a:r>
              <a:rPr lang="en-US" dirty="0" smtClean="0"/>
              <a:t> de la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smtClean="0"/>
              <a:t>de </a:t>
            </a:r>
            <a:r>
              <a:rPr lang="en-US" smtClean="0"/>
              <a:t>5ème1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Affichage à l'écran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宋体</vt:lpstr>
      <vt:lpstr>Office Theme</vt:lpstr>
      <vt:lpstr>Le trajet de l'eau domestique</vt:lpstr>
      <vt:lpstr>I. Qu'est-ce que l'eau domestique ?</vt:lpstr>
      <vt:lpstr>II. D'où vient l'eau domestique?</vt:lpstr>
      <vt:lpstr>Diapositive 4</vt:lpstr>
      <vt:lpstr>III. Où va-t-elle après utilisation ?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ADMIN1</dc:creator>
  <cp:lastModifiedBy>admincg71</cp:lastModifiedBy>
  <cp:revision>1</cp:revision>
  <dcterms:created xsi:type="dcterms:W3CDTF">2012-04-09T11:10:54Z</dcterms:created>
  <dcterms:modified xsi:type="dcterms:W3CDTF">2016-06-17T08:01:59Z</dcterms:modified>
</cp:coreProperties>
</file>