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9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048596"/>
          <p:cNvSpPr>
            <a:spLocks noGrp="1"/>
          </p:cNvSpPr>
          <p:nvPr>
            <p:ph type="title"/>
          </p:nvPr>
        </p:nvSpPr>
        <p:spPr>
          <a:xfrm>
            <a:off x="628649" y="115080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altLang="fr-FR" sz="4500" u="sng" dirty="0">
                <a:solidFill>
                  <a:srgbClr val="FF0000"/>
                </a:solidFill>
              </a:rPr>
              <a:t>Pr</a:t>
            </a:r>
            <a:r>
              <a:rPr lang="fr-FR" altLang="en-US" sz="4500" u="sng" dirty="0">
                <a:solidFill>
                  <a:srgbClr val="FF0000"/>
                </a:solidFill>
              </a:rPr>
              <a:t>é</a:t>
            </a:r>
            <a:r>
              <a:rPr lang="en-US" altLang="fr-FR" sz="4500" u="sng" dirty="0" err="1">
                <a:solidFill>
                  <a:srgbClr val="FF0000"/>
                </a:solidFill>
              </a:rPr>
              <a:t>sentation</a:t>
            </a:r>
            <a:r>
              <a:rPr lang="en-US" altLang="fr-FR" sz="4500" u="sng" dirty="0">
                <a:solidFill>
                  <a:srgbClr val="FF0000"/>
                </a:solidFill>
              </a:rPr>
              <a:t> de la station d'</a:t>
            </a:r>
            <a:r>
              <a:rPr lang="fr-FR" altLang="en-US" sz="4500" u="sng" dirty="0">
                <a:solidFill>
                  <a:srgbClr val="FF0000"/>
                </a:solidFill>
              </a:rPr>
              <a:t>é</a:t>
            </a:r>
            <a:r>
              <a:rPr lang="en-US" altLang="fr-FR" sz="4500" u="sng" dirty="0" err="1">
                <a:solidFill>
                  <a:srgbClr val="FF0000"/>
                </a:solidFill>
              </a:rPr>
              <a:t>puration</a:t>
            </a:r>
            <a:r>
              <a:rPr lang="en-US" altLang="fr-FR" sz="4500" u="sng" dirty="0">
                <a:solidFill>
                  <a:srgbClr val="FF0000"/>
                </a:solidFill>
              </a:rPr>
              <a:t> de </a:t>
            </a:r>
            <a:r>
              <a:rPr lang="en-US" altLang="fr-FR" sz="4500" u="sng" dirty="0" smtClean="0">
                <a:solidFill>
                  <a:srgbClr val="FF0000"/>
                </a:solidFill>
              </a:rPr>
              <a:t/>
            </a:r>
            <a:br>
              <a:rPr lang="en-US" altLang="fr-FR" sz="4500" u="sng" dirty="0" smtClean="0">
                <a:solidFill>
                  <a:srgbClr val="FF0000"/>
                </a:solidFill>
              </a:rPr>
            </a:br>
            <a:r>
              <a:rPr lang="en-US" altLang="fr-FR" sz="4500" u="sng" dirty="0" err="1" smtClean="0">
                <a:solidFill>
                  <a:srgbClr val="FF0000"/>
                </a:solidFill>
              </a:rPr>
              <a:t>Varennes</a:t>
            </a:r>
            <a:r>
              <a:rPr lang="en-US" altLang="fr-FR" sz="4500" u="sng" dirty="0" smtClean="0">
                <a:solidFill>
                  <a:srgbClr val="FF0000"/>
                </a:solidFill>
              </a:rPr>
              <a:t>-</a:t>
            </a:r>
            <a:r>
              <a:rPr lang="en-US" altLang="fr-FR" sz="4500" u="sng" dirty="0" err="1" smtClean="0">
                <a:solidFill>
                  <a:srgbClr val="FF0000"/>
                </a:solidFill>
              </a:rPr>
              <a:t>sous</a:t>
            </a:r>
            <a:r>
              <a:rPr lang="en-US" altLang="fr-FR" sz="4500" u="sng" dirty="0" smtClean="0">
                <a:solidFill>
                  <a:srgbClr val="FF0000"/>
                </a:solidFill>
              </a:rPr>
              <a:t>-</a:t>
            </a:r>
            <a:r>
              <a:rPr lang="en-US" altLang="fr-FR" sz="4500" u="sng" dirty="0" smtClean="0">
                <a:solidFill>
                  <a:srgbClr val="FF0000"/>
                </a:solidFill>
              </a:rPr>
              <a:t>Dun</a:t>
            </a:r>
            <a:endParaRPr lang="fr-FR" sz="4500" dirty="0"/>
          </a:p>
        </p:txBody>
      </p:sp>
      <p:sp>
        <p:nvSpPr>
          <p:cNvPr id="1048587" name="ZoneTexte 1048597"/>
          <p:cNvSpPr txBox="1"/>
          <p:nvPr/>
        </p:nvSpPr>
        <p:spPr>
          <a:xfrm>
            <a:off x="2629750" y="3428999"/>
            <a:ext cx="3884499" cy="310854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fr-FR" sz="2800" dirty="0" err="1" smtClean="0">
                <a:solidFill>
                  <a:srgbClr val="000000"/>
                </a:solidFill>
              </a:rPr>
              <a:t>Diaporama</a:t>
            </a:r>
            <a:r>
              <a:rPr lang="en-US" altLang="fr-FR" sz="2800" dirty="0" smtClean="0">
                <a:solidFill>
                  <a:srgbClr val="000000"/>
                </a:solidFill>
              </a:rPr>
              <a:t> </a:t>
            </a:r>
            <a:r>
              <a:rPr lang="en-US" altLang="fr-FR" sz="2800" dirty="0" err="1" smtClean="0">
                <a:solidFill>
                  <a:srgbClr val="000000"/>
                </a:solidFill>
              </a:rPr>
              <a:t>créé</a:t>
            </a:r>
            <a:r>
              <a:rPr lang="en-US" altLang="fr-FR" sz="2800" dirty="0" smtClean="0">
                <a:solidFill>
                  <a:srgbClr val="000000"/>
                </a:solidFill>
              </a:rPr>
              <a:t> par :</a:t>
            </a:r>
            <a:endParaRPr lang="fr-FR" sz="2800" dirty="0">
              <a:solidFill>
                <a:srgbClr val="000000"/>
              </a:solidFill>
            </a:endParaRPr>
          </a:p>
          <a:p>
            <a:pPr algn="ctr"/>
            <a:r>
              <a:rPr lang="en-US" altLang="fr-FR" sz="2800" dirty="0">
                <a:solidFill>
                  <a:srgbClr val="000000"/>
                </a:solidFill>
              </a:rPr>
              <a:t>Louis </a:t>
            </a:r>
            <a:r>
              <a:rPr lang="en-US" altLang="fr-FR" sz="2800" dirty="0" smtClean="0">
                <a:solidFill>
                  <a:srgbClr val="000000"/>
                </a:solidFill>
              </a:rPr>
              <a:t>M.</a:t>
            </a:r>
            <a:endParaRPr lang="fr-FR" sz="2800" dirty="0">
              <a:solidFill>
                <a:srgbClr val="000000"/>
              </a:solidFill>
            </a:endParaRPr>
          </a:p>
          <a:p>
            <a:pPr algn="ctr"/>
            <a:r>
              <a:rPr lang="en-US" altLang="fr-FR" sz="2800" dirty="0">
                <a:solidFill>
                  <a:srgbClr val="000000"/>
                </a:solidFill>
              </a:rPr>
              <a:t>Alexis </a:t>
            </a:r>
            <a:r>
              <a:rPr lang="en-US" altLang="fr-FR" sz="2800" dirty="0" smtClean="0">
                <a:solidFill>
                  <a:srgbClr val="000000"/>
                </a:solidFill>
              </a:rPr>
              <a:t>N.</a:t>
            </a:r>
            <a:endParaRPr lang="fr-FR" sz="2800" dirty="0">
              <a:solidFill>
                <a:srgbClr val="000000"/>
              </a:solidFill>
            </a:endParaRPr>
          </a:p>
          <a:p>
            <a:pPr algn="ctr"/>
            <a:r>
              <a:rPr lang="en-US" altLang="fr-FR" sz="2800" dirty="0">
                <a:solidFill>
                  <a:srgbClr val="000000"/>
                </a:solidFill>
              </a:rPr>
              <a:t>Dorian </a:t>
            </a:r>
            <a:r>
              <a:rPr lang="en-US" altLang="fr-FR" sz="2800" dirty="0" smtClean="0">
                <a:solidFill>
                  <a:srgbClr val="000000"/>
                </a:solidFill>
              </a:rPr>
              <a:t>S.</a:t>
            </a:r>
            <a:endParaRPr lang="en-US" altLang="fr-FR" sz="2800" dirty="0" smtClean="0">
              <a:solidFill>
                <a:srgbClr val="000000"/>
              </a:solidFill>
            </a:endParaRPr>
          </a:p>
          <a:p>
            <a:pPr algn="ctr"/>
            <a:endParaRPr lang="en-US" sz="2800" dirty="0" smtClean="0">
              <a:solidFill>
                <a:srgbClr val="0000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Elèves</a:t>
            </a:r>
            <a:r>
              <a:rPr lang="en-US" sz="2800" dirty="0" smtClean="0">
                <a:solidFill>
                  <a:srgbClr val="000000"/>
                </a:solidFill>
              </a:rPr>
              <a:t> de la </a:t>
            </a:r>
            <a:r>
              <a:rPr lang="en-US" sz="2800" dirty="0" err="1" smtClean="0">
                <a:solidFill>
                  <a:srgbClr val="000000"/>
                </a:solidFill>
              </a:rPr>
              <a:t>classe</a:t>
            </a:r>
            <a:r>
              <a:rPr lang="en-US" sz="2800" dirty="0" smtClean="0">
                <a:solidFill>
                  <a:srgbClr val="000000"/>
                </a:solidFill>
              </a:rPr>
              <a:t> de 5ème 1</a:t>
            </a:r>
            <a:endParaRPr lang="fr-FR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0" y="486679"/>
            <a:ext cx="9144000" cy="1359829"/>
          </a:xfrm>
        </p:spPr>
        <p:txBody>
          <a:bodyPr>
            <a:noAutofit/>
          </a:bodyPr>
          <a:lstStyle/>
          <a:p>
            <a:r>
              <a:rPr lang="en-US" altLang="zh-CN" sz="3600" u="sng" dirty="0" err="1">
                <a:solidFill>
                  <a:srgbClr val="65FF65"/>
                </a:solidFill>
              </a:rPr>
              <a:t>Partie</a:t>
            </a:r>
            <a:r>
              <a:rPr lang="en-US" altLang="zh-CN" sz="3600" u="sng" dirty="0">
                <a:solidFill>
                  <a:srgbClr val="65FF65"/>
                </a:solidFill>
              </a:rPr>
              <a:t> </a:t>
            </a:r>
            <a:r>
              <a:rPr lang="en-US" altLang="zh-CN" sz="3600" u="sng" dirty="0" smtClean="0">
                <a:solidFill>
                  <a:srgbClr val="65FF65"/>
                </a:solidFill>
              </a:rPr>
              <a:t>1 : Situation </a:t>
            </a:r>
            <a:r>
              <a:rPr lang="en-US" altLang="zh-CN" sz="3600" u="sng" dirty="0">
                <a:solidFill>
                  <a:srgbClr val="65FF65"/>
                </a:solidFill>
              </a:rPr>
              <a:t>de la station </a:t>
            </a:r>
            <a:r>
              <a:rPr lang="en-US" altLang="zh-CN" sz="3600" u="sng" dirty="0" err="1">
                <a:solidFill>
                  <a:srgbClr val="65FF65"/>
                </a:solidFill>
              </a:rPr>
              <a:t>d'épuration</a:t>
            </a:r>
            <a:r>
              <a:rPr lang="en-US" altLang="zh-CN" sz="3600" u="sng" dirty="0">
                <a:solidFill>
                  <a:srgbClr val="65FF65"/>
                </a:solidFill>
              </a:rPr>
              <a:t> de </a:t>
            </a:r>
            <a:br>
              <a:rPr lang="en-US" altLang="zh-CN" sz="3600" u="sng" dirty="0">
                <a:solidFill>
                  <a:srgbClr val="65FF65"/>
                </a:solidFill>
              </a:rPr>
            </a:br>
            <a:r>
              <a:rPr lang="en-US" altLang="zh-CN" sz="3600" u="sng" dirty="0" err="1">
                <a:solidFill>
                  <a:srgbClr val="65FF65"/>
                </a:solidFill>
              </a:rPr>
              <a:t>Varennes</a:t>
            </a:r>
            <a:r>
              <a:rPr lang="en-US" altLang="zh-CN" sz="3600" u="sng" dirty="0">
                <a:solidFill>
                  <a:srgbClr val="65FF65"/>
                </a:solidFill>
              </a:rPr>
              <a:t> </a:t>
            </a:r>
            <a:r>
              <a:rPr lang="en-US" altLang="zh-CN" sz="3600" u="sng" dirty="0" err="1">
                <a:solidFill>
                  <a:srgbClr val="65FF65"/>
                </a:solidFill>
              </a:rPr>
              <a:t>s</a:t>
            </a:r>
            <a:r>
              <a:rPr lang="en-US" altLang="zh-CN" sz="3600" u="sng" dirty="0" err="1" smtClean="0">
                <a:solidFill>
                  <a:srgbClr val="65FF65"/>
                </a:solidFill>
              </a:rPr>
              <a:t>ous</a:t>
            </a:r>
            <a:r>
              <a:rPr lang="en-US" altLang="zh-CN" sz="3600" u="sng" dirty="0" smtClean="0">
                <a:solidFill>
                  <a:srgbClr val="65FF65"/>
                </a:solidFill>
              </a:rPr>
              <a:t> </a:t>
            </a:r>
            <a:r>
              <a:rPr lang="en-US" altLang="zh-CN" sz="3600" u="sng" dirty="0">
                <a:solidFill>
                  <a:srgbClr val="65FF65"/>
                </a:solidFill>
              </a:rPr>
              <a:t>Dun</a:t>
            </a:r>
            <a:endParaRPr lang="zh-CN" altLang="en-US" sz="3600" dirty="0">
              <a:solidFill>
                <a:srgbClr val="65FF65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24121" y="2039907"/>
            <a:ext cx="9119879" cy="3668562"/>
          </a:xfrm>
        </p:spPr>
        <p:txBody>
          <a:bodyPr>
            <a:noAutofit/>
          </a:bodyPr>
          <a:lstStyle/>
          <a:p>
            <a:pPr algn="l"/>
            <a:r>
              <a:rPr lang="en-US" altLang="zh-CN" dirty="0"/>
              <a:t>La station d' </a:t>
            </a:r>
            <a:r>
              <a:rPr lang="zh-CN" altLang="en-US" dirty="0"/>
              <a:t>é</a:t>
            </a:r>
            <a:r>
              <a:rPr lang="en-US" altLang="zh-CN" dirty="0" err="1"/>
              <a:t>puration</a:t>
            </a:r>
            <a:r>
              <a:rPr lang="en-US" altLang="zh-CN" dirty="0"/>
              <a:t> </a:t>
            </a:r>
            <a:r>
              <a:rPr lang="en-US" altLang="zh-CN" dirty="0" smtClean="0"/>
              <a:t>de </a:t>
            </a:r>
            <a:r>
              <a:rPr lang="en-US" altLang="zh-CN" dirty="0" err="1" smtClean="0"/>
              <a:t>Varennes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sous</a:t>
            </a:r>
            <a:r>
              <a:rPr lang="en-US" altLang="zh-CN" dirty="0" smtClean="0"/>
              <a:t>-D</a:t>
            </a:r>
            <a:r>
              <a:rPr lang="en-US" altLang="zh-CN" dirty="0" smtClean="0"/>
              <a:t>un </a:t>
            </a:r>
            <a:r>
              <a:rPr lang="en-US" altLang="zh-CN" dirty="0"/>
              <a:t>se </a:t>
            </a:r>
            <a:r>
              <a:rPr lang="en-US" altLang="zh-CN" dirty="0" err="1"/>
              <a:t>situe</a:t>
            </a:r>
            <a:r>
              <a:rPr lang="en-US" altLang="zh-CN" dirty="0"/>
              <a:t> en France, en Bourgogne </a:t>
            </a:r>
            <a:r>
              <a:rPr lang="en-US" altLang="zh-CN" dirty="0" err="1"/>
              <a:t>dans</a:t>
            </a:r>
            <a:r>
              <a:rPr lang="en-US" altLang="zh-CN" dirty="0"/>
              <a:t> le d</a:t>
            </a:r>
            <a:r>
              <a:rPr lang="zh-CN" altLang="en-US" dirty="0" err="1"/>
              <a:t>é</a:t>
            </a:r>
            <a:r>
              <a:rPr lang="en-US" altLang="zh-CN" dirty="0" err="1"/>
              <a:t>partement</a:t>
            </a:r>
            <a:r>
              <a:rPr lang="en-US" altLang="zh-CN" dirty="0"/>
              <a:t> de la S</a:t>
            </a:r>
            <a:r>
              <a:rPr lang="zh-CN" altLang="en-US" dirty="0">
                <a:solidFill>
                  <a:srgbClr val="000000"/>
                </a:solidFill>
              </a:rPr>
              <a:t>â</a:t>
            </a:r>
            <a:r>
              <a:rPr lang="en-US" altLang="zh-CN" dirty="0">
                <a:solidFill>
                  <a:srgbClr val="000000"/>
                </a:solidFill>
              </a:rPr>
              <a:t>o</a:t>
            </a:r>
            <a:r>
              <a:rPr lang="en-US" altLang="zh-CN" dirty="0"/>
              <a:t>ne et Loire </a:t>
            </a:r>
            <a:r>
              <a:rPr lang="zh-CN" altLang="en-US" dirty="0"/>
              <a:t>à</a:t>
            </a:r>
            <a:r>
              <a:rPr lang="en-US" altLang="zh-CN" dirty="0"/>
              <a:t> </a:t>
            </a:r>
            <a:r>
              <a:rPr lang="en-US" altLang="zh-CN" dirty="0" smtClean="0"/>
              <a:t>côté </a:t>
            </a:r>
            <a:r>
              <a:rPr lang="en-US" altLang="zh-CN" dirty="0"/>
              <a:t>de La </a:t>
            </a:r>
            <a:r>
              <a:rPr lang="en-US" altLang="zh-CN" dirty="0" err="1" smtClean="0"/>
              <a:t>Clayette</a:t>
            </a:r>
            <a:r>
              <a:rPr lang="en-US" altLang="zh-CN" dirty="0" smtClean="0"/>
              <a:t>.</a:t>
            </a:r>
            <a:endParaRPr lang="zh-CN" altLang="en-US" dirty="0"/>
          </a:p>
          <a:p>
            <a:pPr algn="l"/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r>
              <a:rPr lang="en-US" altLang="zh-CN" dirty="0" smtClean="0"/>
              <a:t>La </a:t>
            </a:r>
            <a:r>
              <a:rPr lang="en-US" altLang="zh-CN" dirty="0"/>
              <a:t>station de </a:t>
            </a:r>
            <a:r>
              <a:rPr lang="en-US" altLang="zh-CN" dirty="0" err="1"/>
              <a:t>Varennes</a:t>
            </a:r>
            <a:r>
              <a:rPr lang="en-US" altLang="zh-CN" dirty="0"/>
              <a:t> </a:t>
            </a:r>
            <a:r>
              <a:rPr lang="en-US" altLang="zh-CN" dirty="0" err="1"/>
              <a:t>Sous</a:t>
            </a:r>
            <a:r>
              <a:rPr lang="en-US" altLang="zh-CN" dirty="0"/>
              <a:t> Dun </a:t>
            </a:r>
            <a:r>
              <a:rPr lang="en-US" altLang="zh-CN" dirty="0" err="1"/>
              <a:t>existe</a:t>
            </a:r>
            <a:r>
              <a:rPr lang="en-US" altLang="zh-CN" dirty="0"/>
              <a:t> </a:t>
            </a:r>
            <a:r>
              <a:rPr lang="en-US" altLang="zh-CN" dirty="0" err="1"/>
              <a:t>depuis</a:t>
            </a:r>
            <a:r>
              <a:rPr lang="en-US" altLang="zh-CN" dirty="0"/>
              <a:t> 2005 et les </a:t>
            </a:r>
            <a:r>
              <a:rPr lang="en-US" altLang="zh-CN" dirty="0" err="1"/>
              <a:t>eaux</a:t>
            </a:r>
            <a:r>
              <a:rPr lang="en-US" altLang="zh-CN" dirty="0"/>
              <a:t> </a:t>
            </a:r>
            <a:r>
              <a:rPr lang="en-US" altLang="zh-CN" dirty="0" err="1"/>
              <a:t>viennent</a:t>
            </a:r>
            <a:r>
              <a:rPr lang="en-US" altLang="zh-CN" dirty="0"/>
              <a:t> de </a:t>
            </a:r>
            <a:r>
              <a:rPr lang="en-US" altLang="zh-CN" dirty="0" err="1"/>
              <a:t>cette</a:t>
            </a:r>
            <a:r>
              <a:rPr lang="en-US" altLang="zh-CN" dirty="0"/>
              <a:t> </a:t>
            </a:r>
            <a:r>
              <a:rPr lang="en-US" altLang="zh-CN" dirty="0" err="1"/>
              <a:t>même</a:t>
            </a:r>
            <a:r>
              <a:rPr lang="en-US" altLang="zh-CN" dirty="0"/>
              <a:t> commune. </a:t>
            </a:r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r>
              <a:rPr lang="en-US" altLang="zh-CN" dirty="0" smtClean="0"/>
              <a:t>La </a:t>
            </a:r>
            <a:r>
              <a:rPr lang="en-US" altLang="zh-CN" dirty="0"/>
              <a:t>station </a:t>
            </a:r>
            <a:r>
              <a:rPr lang="en-US" altLang="zh-CN" dirty="0" err="1"/>
              <a:t>est</a:t>
            </a:r>
            <a:r>
              <a:rPr lang="en-US" altLang="zh-CN" dirty="0"/>
              <a:t> </a:t>
            </a:r>
            <a:r>
              <a:rPr lang="en-US" altLang="zh-CN" dirty="0" err="1"/>
              <a:t>reliée</a:t>
            </a:r>
            <a:r>
              <a:rPr lang="en-US" altLang="zh-CN" dirty="0"/>
              <a:t> </a:t>
            </a:r>
            <a:r>
              <a:rPr lang="zh-CN" altLang="en-US" dirty="0" err="1"/>
              <a:t>à</a:t>
            </a:r>
            <a:r>
              <a:rPr lang="en-US" altLang="zh-CN" dirty="0"/>
              <a:t> 550 habitants et </a:t>
            </a:r>
            <a:r>
              <a:rPr lang="en-US" altLang="zh-CN" dirty="0" err="1"/>
              <a:t>elle</a:t>
            </a:r>
            <a:r>
              <a:rPr lang="en-US" altLang="zh-CN" dirty="0"/>
              <a:t> </a:t>
            </a:r>
            <a:r>
              <a:rPr lang="en-US" altLang="zh-CN" dirty="0" err="1"/>
              <a:t>traite</a:t>
            </a:r>
            <a:r>
              <a:rPr lang="en-US" altLang="zh-CN" dirty="0"/>
              <a:t> 16 000 m³ </a:t>
            </a:r>
            <a:r>
              <a:rPr lang="en-US" altLang="zh-CN" dirty="0" err="1"/>
              <a:t>d'eau </a:t>
            </a:r>
            <a:r>
              <a:rPr lang="en-US" altLang="zh-CN" dirty="0"/>
              <a:t>par an.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ZoneTexte 2"/>
          <p:cNvSpPr txBox="1"/>
          <p:nvPr/>
        </p:nvSpPr>
        <p:spPr>
          <a:xfrm>
            <a:off x="2805241" y="538224"/>
            <a:ext cx="4000000" cy="5994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fr-FR" sz="2800" u="sng" dirty="0">
                <a:solidFill>
                  <a:srgbClr val="FF0000"/>
                </a:solidFill>
              </a:rPr>
              <a:t>Carte de S</a:t>
            </a:r>
            <a:r>
              <a:rPr lang="fr-FR" altLang="en-US" sz="2800" u="sng" dirty="0">
                <a:solidFill>
                  <a:srgbClr val="FF0000"/>
                </a:solidFill>
              </a:rPr>
              <a:t>â</a:t>
            </a:r>
            <a:r>
              <a:rPr lang="en-US" altLang="fr-FR" sz="2800" u="sng" dirty="0">
                <a:solidFill>
                  <a:srgbClr val="FF0000"/>
                </a:solidFill>
              </a:rPr>
              <a:t>one et Loire</a:t>
            </a:r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2097152" name="Imag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1343">
            <a:off x="2354761" y="1631868"/>
            <a:ext cx="5064056" cy="4546380"/>
          </a:xfrm>
          <a:prstGeom prst="rect">
            <a:avLst/>
          </a:prstGeom>
        </p:spPr>
      </p:pic>
      <p:cxnSp>
        <p:nvCxnSpPr>
          <p:cNvPr id="3145728" name="Connecteur droit avec flèche 4"/>
          <p:cNvCxnSpPr>
            <a:cxnSpLocks/>
          </p:cNvCxnSpPr>
          <p:nvPr/>
        </p:nvCxnSpPr>
        <p:spPr>
          <a:xfrm>
            <a:off x="1419566" y="4288940"/>
            <a:ext cx="2251097" cy="1197460"/>
          </a:xfrm>
          <a:prstGeom prst="straightConnector1">
            <a:avLst/>
          </a:prstGeom>
          <a:solidFill>
            <a:srgbClr val="279C64"/>
          </a:solidFill>
          <a:ln w="25400">
            <a:solidFill>
              <a:srgbClr val="1C7D4E"/>
            </a:solidFill>
            <a:tailEnd type="triangle" w="lg" len="lg"/>
          </a:ln>
        </p:spPr>
      </p:cxnSp>
      <p:sp>
        <p:nvSpPr>
          <p:cNvPr id="1048599" name="ZoneTexte 5"/>
          <p:cNvSpPr txBox="1"/>
          <p:nvPr/>
        </p:nvSpPr>
        <p:spPr>
          <a:xfrm>
            <a:off x="0" y="3862220"/>
            <a:ext cx="1418923" cy="8534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fr-FR" sz="2200">
                <a:solidFill>
                  <a:srgbClr val="000000"/>
                </a:solidFill>
              </a:rPr>
              <a:t>Varennes sous dun</a:t>
            </a:r>
            <a:endParaRPr lang="fr-FR"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re 1048594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829966"/>
          </a:xfrm>
        </p:spPr>
        <p:txBody>
          <a:bodyPr>
            <a:noAutofit/>
          </a:bodyPr>
          <a:lstStyle/>
          <a:p>
            <a:pPr algn="ctr"/>
            <a:r>
              <a:rPr lang="en-US" altLang="fr-FR" sz="3600" u="sng" dirty="0" err="1">
                <a:solidFill>
                  <a:srgbClr val="65FF65"/>
                </a:solidFill>
              </a:rPr>
              <a:t>Partie</a:t>
            </a:r>
            <a:r>
              <a:rPr lang="en-US" altLang="fr-FR" sz="3600" u="sng" dirty="0">
                <a:solidFill>
                  <a:srgbClr val="65FF65"/>
                </a:solidFill>
              </a:rPr>
              <a:t> 2:Qu'est- </a:t>
            </a:r>
            <a:r>
              <a:rPr lang="en-US" altLang="fr-FR" sz="3600" u="sng" dirty="0" err="1">
                <a:solidFill>
                  <a:srgbClr val="65FF65"/>
                </a:solidFill>
              </a:rPr>
              <a:t>ce</a:t>
            </a:r>
            <a:r>
              <a:rPr lang="en-US" altLang="fr-FR" sz="3600" u="sng" dirty="0">
                <a:solidFill>
                  <a:srgbClr val="65FF65"/>
                </a:solidFill>
              </a:rPr>
              <a:t> </a:t>
            </a:r>
            <a:r>
              <a:rPr lang="en-US" altLang="fr-FR" sz="3600" u="sng" dirty="0" err="1">
                <a:solidFill>
                  <a:srgbClr val="65FF65"/>
                </a:solidFill>
              </a:rPr>
              <a:t>une</a:t>
            </a:r>
            <a:r>
              <a:rPr lang="en-US" altLang="fr-FR" sz="3600" u="sng" dirty="0">
                <a:solidFill>
                  <a:srgbClr val="65FF65"/>
                </a:solidFill>
              </a:rPr>
              <a:t> station </a:t>
            </a:r>
            <a:r>
              <a:rPr lang="en-US" altLang="fr-FR" sz="3600" u="sng" dirty="0" err="1" smtClean="0">
                <a:solidFill>
                  <a:srgbClr val="65FF65"/>
                </a:solidFill>
              </a:rPr>
              <a:t>d'épuration</a:t>
            </a:r>
            <a:r>
              <a:rPr lang="en-US" altLang="fr-FR" sz="3600" u="sng" dirty="0" smtClean="0">
                <a:solidFill>
                  <a:srgbClr val="65FF65"/>
                </a:solidFill>
              </a:rPr>
              <a:t> ?</a:t>
            </a:r>
            <a:endParaRPr lang="fr-FR" sz="3600" u="sng" dirty="0">
              <a:solidFill>
                <a:srgbClr val="65FF65"/>
              </a:solidFill>
            </a:endParaRPr>
          </a:p>
        </p:txBody>
      </p:sp>
      <p:sp>
        <p:nvSpPr>
          <p:cNvPr id="1048601" name="Espace réservé du contenu 1048595"/>
          <p:cNvSpPr>
            <a:spLocks noGrp="1"/>
          </p:cNvSpPr>
          <p:nvPr>
            <p:ph idx="1"/>
          </p:nvPr>
        </p:nvSpPr>
        <p:spPr>
          <a:xfrm>
            <a:off x="0" y="1615374"/>
            <a:ext cx="9144000" cy="4576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fr-FR" sz="2400" dirty="0" err="1"/>
              <a:t>Une</a:t>
            </a:r>
            <a:r>
              <a:rPr lang="en-US" altLang="fr-FR" sz="2400" dirty="0"/>
              <a:t> station d'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puration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sert </a:t>
            </a:r>
            <a:r>
              <a:rPr lang="fr-FR" altLang="en-US" sz="2400" dirty="0" err="1"/>
              <a:t>à</a:t>
            </a:r>
            <a:r>
              <a:rPr lang="en-US" altLang="fr-FR" sz="2400" dirty="0"/>
              <a:t> traiter les </a:t>
            </a:r>
            <a:r>
              <a:rPr lang="en-US" altLang="fr-FR" sz="2400" dirty="0" err="1"/>
              <a:t>eaux</a:t>
            </a:r>
            <a:r>
              <a:rPr lang="en-US" altLang="fr-FR" sz="2400" dirty="0"/>
              <a:t> us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es</a:t>
            </a:r>
            <a:r>
              <a:rPr lang="en-US" altLang="fr-FR" sz="2400" dirty="0"/>
              <a:t> </a:t>
            </a:r>
            <a:r>
              <a:rPr lang="en-US" altLang="fr-FR" sz="2400" dirty="0" smtClean="0"/>
              <a:t>des</a:t>
            </a:r>
            <a:endParaRPr lang="zh-CN" altLang="en-US" dirty="0"/>
          </a:p>
          <a:p>
            <a:pPr>
              <a:buNone/>
            </a:pPr>
            <a:r>
              <a:rPr lang="en-US" altLang="fr-FR" sz="2400" dirty="0" err="1" smtClean="0"/>
              <a:t>entreprises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et des </a:t>
            </a:r>
            <a:r>
              <a:rPr lang="en-US" altLang="fr-FR" sz="2400" dirty="0" err="1"/>
              <a:t>maisons</a:t>
            </a:r>
            <a:r>
              <a:rPr lang="en-US" altLang="fr-FR" sz="2400" dirty="0"/>
              <a:t> car nous </a:t>
            </a:r>
            <a:r>
              <a:rPr lang="en-US" altLang="fr-FR" sz="2400" dirty="0" err="1"/>
              <a:t>rejetons</a:t>
            </a:r>
            <a:r>
              <a:rPr lang="en-US" altLang="fr-FR" sz="2400" dirty="0"/>
              <a:t> </a:t>
            </a:r>
            <a:r>
              <a:rPr lang="en-US" altLang="fr-FR" sz="2400" dirty="0" smtClean="0"/>
              <a:t>beaucoup </a:t>
            </a:r>
            <a:r>
              <a:rPr lang="en-US" altLang="fr-FR" sz="2400" dirty="0" err="1"/>
              <a:t>d'eaux</a:t>
            </a:r>
            <a:r>
              <a:rPr lang="en-US" altLang="fr-FR" sz="2400" dirty="0"/>
              <a:t> us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es</a:t>
            </a:r>
            <a:r>
              <a:rPr lang="en-US" altLang="fr-FR" sz="2400" dirty="0"/>
              <a:t>. </a:t>
            </a:r>
            <a:endParaRPr lang="en-US" altLang="fr-FR" sz="2400" dirty="0" smtClean="0"/>
          </a:p>
          <a:p>
            <a:pPr>
              <a:buNone/>
            </a:pPr>
            <a:r>
              <a:rPr lang="en-US" altLang="fr-FR" sz="2400" dirty="0" err="1" smtClean="0"/>
              <a:t>Toute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eau consommée  </a:t>
            </a:r>
            <a:r>
              <a:rPr lang="en-US" altLang="fr-FR" sz="2400" dirty="0" err="1"/>
              <a:t>est</a:t>
            </a:r>
            <a:r>
              <a:rPr lang="en-US" altLang="fr-FR" sz="2400" dirty="0"/>
              <a:t> </a:t>
            </a:r>
            <a:r>
              <a:rPr lang="en-US" altLang="fr-FR" sz="2400" dirty="0" err="1"/>
              <a:t>polluée</a:t>
            </a:r>
            <a:r>
              <a:rPr lang="en-US" altLang="fr-FR" sz="2400" dirty="0"/>
              <a:t>, </a:t>
            </a:r>
            <a:r>
              <a:rPr lang="en-US" altLang="fr-FR" sz="2400" dirty="0" err="1"/>
              <a:t>elle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repart</a:t>
            </a:r>
            <a:r>
              <a:rPr lang="en-US" altLang="fr-FR" sz="2400" dirty="0"/>
              <a:t> chargée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/>
              <a:t>de</a:t>
            </a:r>
            <a:endParaRPr lang="en-US" altLang="fr-FR" sz="2400" dirty="0" smtClean="0"/>
          </a:p>
          <a:p>
            <a:pPr>
              <a:buNone/>
            </a:pPr>
            <a:r>
              <a:rPr lang="en-US" altLang="fr-FR" sz="2400" dirty="0" err="1" smtClean="0"/>
              <a:t>déchets </a:t>
            </a:r>
            <a:r>
              <a:rPr lang="en-US" altLang="fr-FR" sz="2400" dirty="0" smtClean="0"/>
              <a:t>(</a:t>
            </a:r>
            <a:r>
              <a:rPr lang="en-US" altLang="fr-FR" sz="2400" dirty="0" err="1" smtClean="0"/>
              <a:t>bactéries</a:t>
            </a:r>
            <a:r>
              <a:rPr lang="en-US" altLang="fr-FR" sz="2400" dirty="0" smtClean="0"/>
              <a:t>).</a:t>
            </a:r>
          </a:p>
          <a:p>
            <a:pPr>
              <a:buNone/>
            </a:pPr>
            <a:endParaRPr lang="en-US" altLang="fr-FR" sz="2400" dirty="0" smtClean="0"/>
          </a:p>
          <a:p>
            <a:pPr>
              <a:buNone/>
            </a:pPr>
            <a:r>
              <a:rPr lang="en-US" altLang="fr-FR" sz="2400" dirty="0" smtClean="0"/>
              <a:t>Les </a:t>
            </a:r>
            <a:r>
              <a:rPr lang="en-US" altLang="fr-FR" sz="2400" dirty="0" err="1"/>
              <a:t>eaux</a:t>
            </a:r>
            <a:r>
              <a:rPr lang="en-US" altLang="fr-FR" sz="2400" dirty="0"/>
              <a:t> </a:t>
            </a:r>
            <a:r>
              <a:rPr lang="en-US" altLang="fr-FR" sz="2400" dirty="0" err="1"/>
              <a:t>usées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doivent</a:t>
            </a:r>
            <a:r>
              <a:rPr lang="en-US" altLang="fr-FR" sz="2400" dirty="0"/>
              <a:t> </a:t>
            </a:r>
            <a:r>
              <a:rPr lang="fr-FR" altLang="en-US" sz="2400" dirty="0"/>
              <a:t>ê</a:t>
            </a:r>
            <a:r>
              <a:rPr lang="en-US" altLang="fr-FR" sz="2400" dirty="0" err="1"/>
              <a:t>tre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collectées</a:t>
            </a:r>
            <a:r>
              <a:rPr lang="en-US" altLang="fr-FR" sz="2400" dirty="0"/>
              <a:t> et </a:t>
            </a:r>
            <a:r>
              <a:rPr lang="en-US" altLang="fr-FR" sz="2400" dirty="0" err="1"/>
              <a:t>achemin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es</a:t>
            </a:r>
            <a:r>
              <a:rPr lang="en-US" altLang="fr-FR" sz="2400" dirty="0"/>
              <a:t> aux</a:t>
            </a:r>
            <a:endParaRPr lang="zh-CN" altLang="en-US" dirty="0"/>
          </a:p>
          <a:p>
            <a:pPr>
              <a:buNone/>
            </a:pPr>
            <a:r>
              <a:rPr lang="en-US" altLang="fr-FR" sz="2400" dirty="0" smtClean="0"/>
              <a:t>stations d'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puration</a:t>
            </a:r>
            <a:r>
              <a:rPr lang="en-US" altLang="fr-FR" sz="2400" dirty="0"/>
              <a:t> </a:t>
            </a:r>
            <a:r>
              <a:rPr lang="en-US" altLang="fr-FR" sz="2400" dirty="0" err="1"/>
              <a:t>avant</a:t>
            </a:r>
            <a:r>
              <a:rPr lang="en-US" altLang="fr-FR" sz="2400" dirty="0"/>
              <a:t> d'</a:t>
            </a:r>
            <a:r>
              <a:rPr lang="fr-FR" altLang="en-US" sz="2400" dirty="0"/>
              <a:t>ê</a:t>
            </a:r>
            <a:r>
              <a:rPr lang="en-US" altLang="fr-FR" sz="2400" dirty="0" err="1"/>
              <a:t>tre</a:t>
            </a:r>
            <a:r>
              <a:rPr lang="en-US" altLang="fr-FR" sz="2400" dirty="0"/>
              <a:t> dépolluées </a:t>
            </a:r>
            <a:r>
              <a:rPr lang="en-US" altLang="fr-FR" sz="2400" dirty="0" smtClean="0"/>
              <a:t>et </a:t>
            </a:r>
            <a:r>
              <a:rPr lang="en-US" altLang="fr-FR" sz="2400" dirty="0" err="1" smtClean="0"/>
              <a:t>rejetées</a:t>
            </a:r>
            <a:r>
              <a:rPr lang="en-US" altLang="fr-FR" sz="2400" dirty="0" smtClean="0"/>
              <a:t> </a:t>
            </a:r>
            <a:r>
              <a:rPr lang="en-US" altLang="fr-FR" sz="2400" dirty="0" smtClean="0">
                <a:solidFill>
                  <a:srgbClr val="000000"/>
                </a:solidFill>
              </a:rPr>
              <a:t>dans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la</a:t>
            </a:r>
            <a:endParaRPr lang="zh-CN" altLang="en-US" dirty="0"/>
          </a:p>
          <a:p>
            <a:pPr>
              <a:buNone/>
            </a:pPr>
            <a:r>
              <a:rPr lang="en-US" altLang="fr-FR" sz="2400" dirty="0"/>
              <a:t>nature. </a:t>
            </a:r>
            <a:endParaRPr lang="zh-CN" altLang="en-US" dirty="0"/>
          </a:p>
          <a:p>
            <a:pPr>
              <a:buNone/>
            </a:pPr>
            <a:endParaRPr lang="fr-FR" altLang="fr-FR" sz="2400" dirty="0" smtClean="0"/>
          </a:p>
          <a:p>
            <a:pPr>
              <a:buNone/>
            </a:pPr>
            <a:r>
              <a:rPr lang="en-US" altLang="fr-FR" sz="2400" dirty="0" smtClean="0"/>
              <a:t>Les </a:t>
            </a:r>
            <a:r>
              <a:rPr lang="en-US" altLang="fr-FR" sz="2400" dirty="0"/>
              <a:t>stations d'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puration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servent</a:t>
            </a:r>
            <a:r>
              <a:rPr lang="en-US" altLang="fr-FR" sz="2400" dirty="0"/>
              <a:t> </a:t>
            </a:r>
            <a:r>
              <a:rPr lang="fr-FR" altLang="en-US" sz="2400" dirty="0">
                <a:solidFill>
                  <a:srgbClr val="000000"/>
                </a:solidFill>
              </a:rPr>
              <a:t>à</a:t>
            </a:r>
            <a:r>
              <a:rPr lang="en-US" altLang="fr-FR" sz="2400" dirty="0"/>
              <a:t> </a:t>
            </a:r>
            <a:r>
              <a:rPr lang="en-US" altLang="fr-FR" sz="2400" dirty="0" err="1"/>
              <a:t>prot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ger</a:t>
            </a:r>
            <a:r>
              <a:rPr lang="en-US" altLang="fr-FR" sz="2400" dirty="0"/>
              <a:t> la nature.</a:t>
            </a:r>
            <a:endParaRPr lang="fr-F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re 1048596"/>
          <p:cNvSpPr>
            <a:spLocks noGrp="1"/>
          </p:cNvSpPr>
          <p:nvPr>
            <p:ph type="title"/>
          </p:nvPr>
        </p:nvSpPr>
        <p:spPr>
          <a:xfrm>
            <a:off x="667839" y="0"/>
            <a:ext cx="7886700" cy="1742347"/>
          </a:xfrm>
        </p:spPr>
        <p:txBody>
          <a:bodyPr>
            <a:normAutofit/>
          </a:bodyPr>
          <a:lstStyle/>
          <a:p>
            <a:pPr algn="ctr"/>
            <a:r>
              <a:rPr lang="en-US" altLang="fr-FR" sz="3600" u="sng" dirty="0" err="1">
                <a:solidFill>
                  <a:srgbClr val="65FF65"/>
                </a:solidFill>
              </a:rPr>
              <a:t>Partie</a:t>
            </a:r>
            <a:r>
              <a:rPr lang="en-US" altLang="fr-FR" sz="3600" u="sng" dirty="0">
                <a:solidFill>
                  <a:srgbClr val="65FF65"/>
                </a:solidFill>
              </a:rPr>
              <a:t> 3:Fonctionnement de la station d'</a:t>
            </a:r>
            <a:r>
              <a:rPr lang="fr-FR" altLang="en-US" sz="3600" u="sng" dirty="0">
                <a:solidFill>
                  <a:srgbClr val="65FF65"/>
                </a:solidFill>
              </a:rPr>
              <a:t>é</a:t>
            </a:r>
            <a:r>
              <a:rPr lang="en-US" altLang="fr-FR" sz="3600" u="sng" dirty="0" err="1">
                <a:solidFill>
                  <a:srgbClr val="65FF65"/>
                </a:solidFill>
              </a:rPr>
              <a:t>puration</a:t>
            </a:r>
            <a:endParaRPr lang="fr-FR" sz="3600" u="sng" dirty="0">
              <a:solidFill>
                <a:srgbClr val="65FF65"/>
              </a:solidFill>
            </a:endParaRPr>
          </a:p>
        </p:txBody>
      </p:sp>
      <p:sp>
        <p:nvSpPr>
          <p:cNvPr id="1048603" name="Espace réservé du contenu 1048597"/>
          <p:cNvSpPr>
            <a:spLocks noGrp="1"/>
          </p:cNvSpPr>
          <p:nvPr>
            <p:ph idx="1"/>
          </p:nvPr>
        </p:nvSpPr>
        <p:spPr>
          <a:xfrm>
            <a:off x="169817" y="1515291"/>
            <a:ext cx="8974183" cy="5342709"/>
          </a:xfrm>
        </p:spPr>
        <p:txBody>
          <a:bodyPr>
            <a:normAutofit fontScale="95833"/>
          </a:bodyPr>
          <a:lstStyle/>
          <a:p>
            <a:pPr>
              <a:buNone/>
            </a:pPr>
            <a:r>
              <a:rPr lang="en-US" altLang="fr-FR" sz="2400" dirty="0"/>
              <a:t>1)Les </a:t>
            </a:r>
            <a:r>
              <a:rPr lang="en-US" altLang="fr-FR" sz="2400" dirty="0" err="1"/>
              <a:t>eaux</a:t>
            </a:r>
            <a:r>
              <a:rPr lang="en-US" altLang="fr-FR" sz="2400" dirty="0"/>
              <a:t> de la station </a:t>
            </a:r>
            <a:r>
              <a:rPr lang="en-US" altLang="fr-FR" sz="2400" dirty="0" err="1"/>
              <a:t>arrivent</a:t>
            </a:r>
            <a:r>
              <a:rPr lang="en-US" altLang="fr-FR" sz="2400" dirty="0"/>
              <a:t> </a:t>
            </a:r>
            <a:r>
              <a:rPr lang="en-US" altLang="fr-FR" sz="2400" dirty="0" err="1"/>
              <a:t>dans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une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cuve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où</a:t>
            </a:r>
            <a:r>
              <a:rPr lang="en-US" altLang="fr-FR" sz="2400" dirty="0"/>
              <a:t> </a:t>
            </a:r>
            <a:r>
              <a:rPr lang="en-US" altLang="fr-FR" sz="2400" dirty="0" err="1"/>
              <a:t>elles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sont</a:t>
            </a:r>
            <a:r>
              <a:rPr lang="en-US" altLang="fr-FR" sz="2400" dirty="0"/>
              <a:t> </a:t>
            </a:r>
            <a:r>
              <a:rPr lang="en-US" altLang="fr-FR" sz="2400" dirty="0" err="1" smtClean="0"/>
              <a:t>stockées</a:t>
            </a:r>
            <a:r>
              <a:rPr lang="en-US" altLang="fr-FR" sz="2400" dirty="0" smtClean="0"/>
              <a:t>. </a:t>
            </a:r>
            <a:r>
              <a:rPr lang="en-US" altLang="fr-FR" sz="2400" dirty="0" err="1" smtClean="0"/>
              <a:t>Quand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la </a:t>
            </a:r>
            <a:r>
              <a:rPr lang="en-US" altLang="fr-FR" sz="2400" dirty="0" err="1"/>
              <a:t>cuve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est</a:t>
            </a:r>
            <a:r>
              <a:rPr lang="en-US" altLang="fr-FR" sz="2400" dirty="0"/>
              <a:t> </a:t>
            </a:r>
            <a:r>
              <a:rPr lang="en-US" altLang="fr-FR" sz="2400" dirty="0" err="1"/>
              <a:t>remplie</a:t>
            </a:r>
            <a:r>
              <a:rPr lang="en-US" altLang="fr-FR" sz="2400" dirty="0"/>
              <a:t>, </a:t>
            </a:r>
            <a:r>
              <a:rPr lang="en-US" altLang="fr-FR" sz="2400" dirty="0" err="1"/>
              <a:t>l'eau</a:t>
            </a:r>
            <a:r>
              <a:rPr lang="en-US" altLang="fr-FR" sz="2400" dirty="0"/>
              <a:t> se </a:t>
            </a:r>
            <a:r>
              <a:rPr lang="en-US" altLang="fr-FR" sz="2400" dirty="0" err="1"/>
              <a:t>déverse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dans</a:t>
            </a:r>
            <a:r>
              <a:rPr lang="en-US" altLang="fr-FR" sz="2400" dirty="0"/>
              <a:t> les </a:t>
            </a:r>
            <a:r>
              <a:rPr lang="en-US" altLang="fr-FR" sz="2400" dirty="0" err="1"/>
              <a:t>lits</a:t>
            </a:r>
            <a:r>
              <a:rPr lang="en-US" altLang="fr-FR" sz="2400" dirty="0"/>
              <a:t> de </a:t>
            </a:r>
            <a:r>
              <a:rPr lang="en-US" altLang="fr-FR" sz="2400" dirty="0" err="1"/>
              <a:t>roseaux</a:t>
            </a:r>
            <a:r>
              <a:rPr lang="en-US" altLang="fr-FR" sz="2400" dirty="0"/>
              <a:t>, la filtration commence </a:t>
            </a:r>
            <a:r>
              <a:rPr lang="en-US" altLang="fr-FR" sz="2400" dirty="0" smtClean="0"/>
              <a:t>.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fr-FR" sz="2400" dirty="0"/>
              <a:t>2)</a:t>
            </a:r>
            <a:r>
              <a:rPr lang="en-US" altLang="fr-FR" sz="2400" dirty="0" err="1"/>
              <a:t>L'eau</a:t>
            </a:r>
            <a:r>
              <a:rPr lang="en-US" altLang="fr-FR" sz="2400" dirty="0"/>
              <a:t> </a:t>
            </a:r>
            <a:r>
              <a:rPr lang="en-US" altLang="fr-FR" sz="2400" dirty="0" err="1"/>
              <a:t>passe</a:t>
            </a:r>
            <a:r>
              <a:rPr lang="en-US" altLang="fr-FR" sz="2400" dirty="0"/>
              <a:t> par </a:t>
            </a:r>
            <a:r>
              <a:rPr lang="en-US" altLang="fr-FR" sz="2400" dirty="0" err="1"/>
              <a:t>différentes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tailles</a:t>
            </a:r>
            <a:r>
              <a:rPr lang="en-US" altLang="fr-FR" sz="2400" dirty="0"/>
              <a:t> de </a:t>
            </a:r>
            <a:r>
              <a:rPr lang="en-US" altLang="fr-FR" sz="2400" dirty="0" err="1"/>
              <a:t>cailloux</a:t>
            </a:r>
            <a:r>
              <a:rPr lang="en-US" altLang="fr-FR" sz="2400" dirty="0"/>
              <a:t> </a:t>
            </a:r>
            <a:r>
              <a:rPr lang="en-US" altLang="fr-FR" sz="2400" dirty="0" smtClean="0"/>
              <a:t>(les </a:t>
            </a:r>
            <a:r>
              <a:rPr lang="en-US" altLang="fr-FR" sz="2400" dirty="0" err="1"/>
              <a:t>rochers</a:t>
            </a:r>
            <a:r>
              <a:rPr lang="en-US" altLang="fr-FR" sz="2400" dirty="0"/>
              <a:t>, les </a:t>
            </a:r>
            <a:r>
              <a:rPr lang="en-US" altLang="fr-FR" sz="2400" dirty="0" err="1"/>
              <a:t>graviers</a:t>
            </a:r>
            <a:r>
              <a:rPr lang="en-US" altLang="fr-FR" sz="2400" dirty="0"/>
              <a:t>, le </a:t>
            </a:r>
            <a:r>
              <a:rPr lang="en-US" altLang="fr-FR" sz="2400" dirty="0" smtClean="0"/>
              <a:t>sable…) </a:t>
            </a:r>
            <a:r>
              <a:rPr lang="en-US" altLang="fr-FR" sz="2400" dirty="0"/>
              <a:t>et </a:t>
            </a:r>
            <a:r>
              <a:rPr lang="en-US" altLang="fr-FR" sz="2400" dirty="0" err="1"/>
              <a:t>une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bâche</a:t>
            </a:r>
            <a:r>
              <a:rPr lang="en-US" altLang="fr-FR" sz="2400" dirty="0"/>
              <a:t> qui </a:t>
            </a:r>
            <a:r>
              <a:rPr lang="en-US" altLang="fr-FR" sz="2400" dirty="0" err="1"/>
              <a:t>enlève</a:t>
            </a:r>
            <a:r>
              <a:rPr lang="en-US" altLang="fr-FR" sz="2400" dirty="0"/>
              <a:t> les plus petites </a:t>
            </a:r>
            <a:r>
              <a:rPr lang="en-US" altLang="fr-FR" sz="2400" dirty="0" err="1"/>
              <a:t>impuretés</a:t>
            </a:r>
            <a:r>
              <a:rPr lang="en-US" altLang="fr-FR" sz="2400" dirty="0"/>
              <a:t> </a:t>
            </a:r>
            <a:r>
              <a:rPr lang="en-US" altLang="fr-FR" sz="2400" dirty="0" smtClean="0"/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2097153" name="Image 2097152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623" y="3078234"/>
            <a:ext cx="4497396" cy="2216821"/>
          </a:xfrm>
          <a:prstGeom prst="rect">
            <a:avLst/>
          </a:prstGeom>
        </p:spPr>
      </p:pic>
      <p:sp>
        <p:nvSpPr>
          <p:cNvPr id="1048604" name="ZoneTexte 1048598"/>
          <p:cNvSpPr txBox="1"/>
          <p:nvPr/>
        </p:nvSpPr>
        <p:spPr>
          <a:xfrm>
            <a:off x="2902663" y="2683198"/>
            <a:ext cx="4000000" cy="4089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fr-FR" sz="1700" dirty="0" err="1">
                <a:solidFill>
                  <a:srgbClr val="000000"/>
                </a:solidFill>
              </a:rPr>
              <a:t>Cuve</a:t>
            </a:r>
            <a:r>
              <a:rPr lang="en-US" altLang="fr-FR" sz="1700" dirty="0">
                <a:solidFill>
                  <a:srgbClr val="000000"/>
                </a:solidFill>
              </a:rPr>
              <a:t> </a:t>
            </a:r>
            <a:r>
              <a:rPr lang="en-US" altLang="fr-FR" sz="1700" dirty="0" err="1">
                <a:solidFill>
                  <a:srgbClr val="000000"/>
                </a:solidFill>
              </a:rPr>
              <a:t>d'eau</a:t>
            </a:r>
            <a:endParaRPr lang="fr-FR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Rectangle 1"/>
          <p:cNvSpPr/>
          <p:nvPr/>
        </p:nvSpPr>
        <p:spPr>
          <a:xfrm>
            <a:off x="0" y="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fr-FR" sz="2400" dirty="0" smtClean="0"/>
              <a:t>3)Les </a:t>
            </a:r>
            <a:r>
              <a:rPr lang="en-US" altLang="fr-FR" sz="2400" dirty="0" err="1" smtClean="0"/>
              <a:t>roseaux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dégagent</a:t>
            </a:r>
            <a:r>
              <a:rPr lang="en-US" altLang="fr-FR" sz="2400" dirty="0" smtClean="0"/>
              <a:t> des micro-</a:t>
            </a:r>
            <a:r>
              <a:rPr lang="en-US" altLang="fr-FR" sz="2400" dirty="0" err="1" smtClean="0"/>
              <a:t>organismes</a:t>
            </a:r>
            <a:r>
              <a:rPr lang="en-US" altLang="fr-FR" sz="2400" dirty="0" smtClean="0"/>
              <a:t> qui d</a:t>
            </a:r>
            <a:r>
              <a:rPr lang="fr-FR" altLang="en-US" sz="2400" dirty="0" smtClean="0"/>
              <a:t>é</a:t>
            </a:r>
            <a:r>
              <a:rPr lang="en-US" altLang="fr-FR" sz="2400" dirty="0" err="1" smtClean="0"/>
              <a:t>truisent</a:t>
            </a:r>
            <a:r>
              <a:rPr lang="en-US" altLang="fr-FR" sz="2400" dirty="0" smtClean="0"/>
              <a:t> les </a:t>
            </a:r>
            <a:r>
              <a:rPr lang="en-US" altLang="fr-FR" sz="2400" dirty="0" err="1" smtClean="0"/>
              <a:t>bact</a:t>
            </a:r>
            <a:r>
              <a:rPr lang="fr-FR" altLang="en-US" sz="2400" dirty="0" smtClean="0"/>
              <a:t>é</a:t>
            </a:r>
            <a:r>
              <a:rPr lang="en-US" altLang="fr-FR" sz="2400" dirty="0" err="1" smtClean="0"/>
              <a:t>ries</a:t>
            </a:r>
            <a:r>
              <a:rPr lang="en-US" altLang="fr-FR" sz="2400" dirty="0" smtClean="0"/>
              <a:t> .</a:t>
            </a:r>
            <a:endParaRPr sz="2400"/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fr-FR" sz="2400" dirty="0" smtClean="0"/>
              <a:t>4) </a:t>
            </a:r>
            <a:r>
              <a:rPr lang="en-US" altLang="fr-FR" sz="2400" dirty="0" err="1" smtClean="0"/>
              <a:t>Enfin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l'eau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est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récupérée</a:t>
            </a:r>
            <a:r>
              <a:rPr lang="en-US" altLang="fr-FR" sz="2400" dirty="0" smtClean="0"/>
              <a:t> par des </a:t>
            </a:r>
            <a:r>
              <a:rPr lang="en-US" altLang="fr-FR" sz="2400" dirty="0" err="1" smtClean="0"/>
              <a:t>tuyaux</a:t>
            </a:r>
            <a:r>
              <a:rPr lang="en-US" altLang="fr-FR" sz="2400" dirty="0" smtClean="0"/>
              <a:t> et </a:t>
            </a:r>
            <a:r>
              <a:rPr lang="en-US" altLang="fr-FR" sz="2400" dirty="0" err="1" smtClean="0"/>
              <a:t>est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envoyée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sur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autre</a:t>
            </a:r>
            <a:r>
              <a:rPr lang="en-US" altLang="fr-FR" sz="2400" dirty="0" smtClean="0"/>
              <a:t> lit de </a:t>
            </a:r>
            <a:r>
              <a:rPr lang="en-US" altLang="fr-FR" sz="2400" dirty="0" err="1" smtClean="0"/>
              <a:t>roseaux</a:t>
            </a:r>
            <a:r>
              <a:rPr lang="en-US" altLang="fr-FR" sz="2400" dirty="0" smtClean="0"/>
              <a:t> pour </a:t>
            </a:r>
            <a:r>
              <a:rPr lang="en-US" altLang="fr-FR" sz="2400" dirty="0" err="1" smtClean="0"/>
              <a:t>être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traitée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une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fois</a:t>
            </a:r>
            <a:r>
              <a:rPr lang="en-US" altLang="fr-FR" sz="2400" dirty="0" smtClean="0"/>
              <a:t> de plus.</a:t>
            </a:r>
            <a:endParaRPr lang="zh-CN" altLang="en-US" sz="2400" dirty="0"/>
          </a:p>
          <a:p>
            <a:pPr>
              <a:buNone/>
            </a:pPr>
            <a:r>
              <a:rPr lang="en-US" altLang="fr-FR" sz="2400" dirty="0" smtClean="0"/>
              <a:t> </a:t>
            </a:r>
            <a:endParaRPr lang="fr-F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fr-FR" sz="2400" dirty="0" err="1" smtClean="0"/>
              <a:t>Ensuite</a:t>
            </a:r>
            <a:r>
              <a:rPr lang="en-US" altLang="fr-FR" sz="2400" dirty="0" smtClean="0"/>
              <a:t>, </a:t>
            </a:r>
            <a:r>
              <a:rPr lang="en-US" altLang="fr-FR" sz="2400" dirty="0" err="1" smtClean="0"/>
              <a:t>l'eau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traitée</a:t>
            </a:r>
            <a:r>
              <a:rPr lang="en-US" altLang="fr-FR" sz="2400" dirty="0" smtClean="0"/>
              <a:t> part </a:t>
            </a:r>
            <a:r>
              <a:rPr lang="en-US" altLang="fr-FR" sz="2400" dirty="0" err="1" smtClean="0"/>
              <a:t>dans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une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rivière toute proche : le Sornin.</a:t>
            </a:r>
            <a:r>
              <a:rPr lang="en-US" altLang="fr-FR" sz="2400" dirty="0" smtClean="0"/>
              <a:t> </a:t>
            </a:r>
            <a:r>
              <a:rPr lang="en-US" alt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2097154" name="Image 2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699" y="1133745"/>
            <a:ext cx="4318690" cy="2175169"/>
          </a:xfrm>
          <a:prstGeom prst="rect">
            <a:avLst/>
          </a:prstGeom>
        </p:spPr>
      </p:pic>
      <p:sp>
        <p:nvSpPr>
          <p:cNvPr id="1048606" name="ZoneTexte 1048599"/>
          <p:cNvSpPr txBox="1"/>
          <p:nvPr/>
        </p:nvSpPr>
        <p:spPr>
          <a:xfrm>
            <a:off x="2898045" y="724806"/>
            <a:ext cx="4000000" cy="4089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fr-FR" sz="1700" dirty="0" err="1">
                <a:solidFill>
                  <a:srgbClr val="000000"/>
                </a:solidFill>
              </a:rPr>
              <a:t>Lits</a:t>
            </a:r>
            <a:r>
              <a:rPr lang="en-US" altLang="fr-FR" sz="1700" dirty="0">
                <a:solidFill>
                  <a:srgbClr val="000000"/>
                </a:solidFill>
              </a:rPr>
              <a:t> de </a:t>
            </a:r>
            <a:r>
              <a:rPr lang="en-US" altLang="fr-FR" sz="1700" dirty="0" err="1">
                <a:solidFill>
                  <a:srgbClr val="000000"/>
                </a:solidFill>
              </a:rPr>
              <a:t>roseaux</a:t>
            </a:r>
            <a:endParaRPr lang="fr-FR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re 1048606"/>
          <p:cNvSpPr>
            <a:spLocks noGrp="1"/>
          </p:cNvSpPr>
          <p:nvPr>
            <p:ph type="title"/>
          </p:nvPr>
        </p:nvSpPr>
        <p:spPr>
          <a:xfrm>
            <a:off x="628650" y="5359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fr-FR" sz="4000" u="sng" dirty="0" err="1">
                <a:solidFill>
                  <a:srgbClr val="65FF65"/>
                </a:solidFill>
              </a:rPr>
              <a:t>Partie</a:t>
            </a:r>
            <a:r>
              <a:rPr lang="en-US" altLang="fr-FR" sz="4000" u="sng" dirty="0">
                <a:solidFill>
                  <a:srgbClr val="65FF65"/>
                </a:solidFill>
              </a:rPr>
              <a:t> 4:Conclusion</a:t>
            </a:r>
            <a:endParaRPr lang="fr-FR" sz="4000" dirty="0">
              <a:solidFill>
                <a:srgbClr val="65FF65"/>
              </a:solidFill>
            </a:endParaRPr>
          </a:p>
        </p:txBody>
      </p:sp>
      <p:sp>
        <p:nvSpPr>
          <p:cNvPr id="1048612" name="ZoneTexte 1048607"/>
          <p:cNvSpPr txBox="1"/>
          <p:nvPr/>
        </p:nvSpPr>
        <p:spPr>
          <a:xfrm>
            <a:off x="0" y="2996975"/>
            <a:ext cx="9144000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fr-FR" sz="2400" dirty="0">
                <a:solidFill>
                  <a:srgbClr val="000000"/>
                </a:solidFill>
              </a:rPr>
              <a:t>La station d'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>
                <a:solidFill>
                  <a:srgbClr val="000000"/>
                </a:solidFill>
              </a:rPr>
              <a:t>puration</a:t>
            </a:r>
            <a:r>
              <a:rPr lang="en-US" altLang="fr-FR" sz="2400" dirty="0">
                <a:solidFill>
                  <a:srgbClr val="000000"/>
                </a:solidFill>
              </a:rPr>
              <a:t> de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Varennes</a:t>
            </a:r>
            <a:r>
              <a:rPr lang="en-US" altLang="fr-FR" sz="2400" dirty="0" smtClean="0">
                <a:solidFill>
                  <a:srgbClr val="000000"/>
                </a:solidFill>
              </a:rPr>
              <a:t>-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sous</a:t>
            </a:r>
            <a:r>
              <a:rPr lang="en-US" altLang="fr-FR" sz="2400" dirty="0" smtClean="0">
                <a:solidFill>
                  <a:srgbClr val="000000"/>
                </a:solidFill>
              </a:rPr>
              <a:t>-Dun </a:t>
            </a:r>
            <a:r>
              <a:rPr lang="en-US" altLang="fr-FR" sz="2400" dirty="0" err="1">
                <a:solidFill>
                  <a:srgbClr val="000000"/>
                </a:solidFill>
              </a:rPr>
              <a:t>est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respectueuse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envers</a:t>
            </a:r>
            <a:r>
              <a:rPr lang="en-US" altLang="fr-FR" sz="2400" dirty="0">
                <a:solidFill>
                  <a:srgbClr val="000000"/>
                </a:solidFill>
              </a:rPr>
              <a:t> la nature car elle n'utilise </a:t>
            </a:r>
            <a:r>
              <a:rPr lang="en-US" altLang="fr-FR" sz="2400" dirty="0" err="1">
                <a:solidFill>
                  <a:srgbClr val="000000"/>
                </a:solidFill>
              </a:rPr>
              <a:t>aucun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produit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chimique</a:t>
            </a:r>
            <a:r>
              <a:rPr lang="en-US" altLang="fr-FR" sz="2400" dirty="0">
                <a:solidFill>
                  <a:srgbClr val="000000"/>
                </a:solidFill>
              </a:rPr>
              <a:t> pour </a:t>
            </a:r>
            <a:r>
              <a:rPr lang="en-US" altLang="fr-FR" sz="2400" dirty="0" err="1">
                <a:solidFill>
                  <a:srgbClr val="000000"/>
                </a:solidFill>
              </a:rPr>
              <a:t>traiter</a:t>
            </a:r>
            <a:r>
              <a:rPr lang="en-US" altLang="fr-FR" sz="2400" dirty="0">
                <a:solidFill>
                  <a:srgbClr val="000000"/>
                </a:solidFill>
              </a:rPr>
              <a:t> les </a:t>
            </a:r>
            <a:r>
              <a:rPr lang="en-US" altLang="fr-FR" sz="2400" dirty="0" err="1">
                <a:solidFill>
                  <a:srgbClr val="000000"/>
                </a:solidFill>
              </a:rPr>
              <a:t>eaux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usées</a:t>
            </a:r>
            <a:r>
              <a:rPr lang="en-US" altLang="fr-FR" sz="2400" dirty="0">
                <a:solidFill>
                  <a:srgbClr val="000000"/>
                </a:solidFill>
              </a:rPr>
              <a:t> et </a:t>
            </a:r>
            <a:r>
              <a:rPr lang="en-US" altLang="fr-FR" sz="2400" dirty="0" err="1">
                <a:solidFill>
                  <a:srgbClr val="000000"/>
                </a:solidFill>
              </a:rPr>
              <a:t>est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amplement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suffisante</a:t>
            </a:r>
            <a:r>
              <a:rPr lang="en-US" altLang="fr-FR" sz="2400" dirty="0">
                <a:solidFill>
                  <a:srgbClr val="000000"/>
                </a:solidFill>
              </a:rPr>
              <a:t> pour </a:t>
            </a:r>
            <a:r>
              <a:rPr lang="en-US" altLang="fr-FR" sz="2400" dirty="0" err="1">
                <a:solidFill>
                  <a:srgbClr val="000000"/>
                </a:solidFill>
              </a:rPr>
              <a:t>traiter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toutes</a:t>
            </a:r>
            <a:r>
              <a:rPr lang="en-US" altLang="fr-FR" sz="2400" dirty="0">
                <a:solidFill>
                  <a:srgbClr val="000000"/>
                </a:solidFill>
              </a:rPr>
              <a:t> les </a:t>
            </a:r>
            <a:r>
              <a:rPr lang="en-US" altLang="fr-FR" sz="2400" dirty="0" err="1">
                <a:solidFill>
                  <a:srgbClr val="000000"/>
                </a:solidFill>
              </a:rPr>
              <a:t>eaux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usées</a:t>
            </a:r>
            <a:r>
              <a:rPr lang="en-US" altLang="fr-FR" sz="2400" dirty="0">
                <a:solidFill>
                  <a:srgbClr val="000000"/>
                </a:solidFill>
              </a:rPr>
              <a:t> de la commune.  </a:t>
            </a:r>
            <a:endParaRPr lang="fr-FR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WPS Office</Application>
  <PresentationFormat>Affichage à l'écran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Présentation de la station d'épuration de  Varennes-sous-Dun</vt:lpstr>
      <vt:lpstr>Partie 1 : Situation de la station d'épuration de  Varennes sous Dun</vt:lpstr>
      <vt:lpstr>Diapositive 3</vt:lpstr>
      <vt:lpstr>Partie 2:Qu'est- ce une station d'épuration ?</vt:lpstr>
      <vt:lpstr>Partie 3:Fonctionnement de la station d'épuration</vt:lpstr>
      <vt:lpstr>Diapositive 6</vt:lpstr>
      <vt:lpstr>Partie 4:Conclusion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Situations de la station d'épuration de  Varennes Sous Dun</dc:title>
  <dc:creator>AUBLANC Muriel</dc:creator>
  <cp:lastModifiedBy>admincg71</cp:lastModifiedBy>
  <cp:revision>1</cp:revision>
  <dcterms:created xsi:type="dcterms:W3CDTF">2015-05-09T09:30:45Z</dcterms:created>
  <dcterms:modified xsi:type="dcterms:W3CDTF">2016-06-17T08:05:00Z</dcterms:modified>
</cp:coreProperties>
</file>